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1" r:id="rId9"/>
    <p:sldId id="271" r:id="rId10"/>
    <p:sldId id="263" r:id="rId11"/>
    <p:sldId id="264" r:id="rId12"/>
    <p:sldId id="265" r:id="rId13"/>
    <p:sldId id="266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E216C-9BAD-423E-8595-9D0A700B58E0}" v="20" dt="2023-04-13T20:53:13.175"/>
    <p1510:client id="{20706ABB-12B8-445C-AD85-04BABA34962C}" v="103" dt="2023-04-14T00:41:46.217"/>
    <p1510:client id="{2BE699A3-6AF2-47CF-BA5C-4D1F58B1D7B6}" v="481" dt="2023-04-14T00:56:13.854"/>
    <p1510:client id="{2EF36B19-CF38-44E3-8BBE-98659BCAF88D}" v="198" dt="2023-04-13T19:30:04.995"/>
    <p1510:client id="{37365985-819B-47FB-B4CB-E9C07D61DDF5}" v="4" dt="2023-04-13T20:58:43.542"/>
    <p1510:client id="{5AA5D7A5-C936-4ECA-8075-2FF803808C43}" v="44" dt="2023-04-14T01:16:43.642"/>
    <p1510:client id="{5F1B8437-7E16-4C00-8BF0-66006ED029FC}" v="1" dt="2023-04-13T19:22:02.141"/>
    <p1510:client id="{610E910E-5990-4D16-AA8B-A47A7D72EF8C}" v="1743" dt="2023-04-13T20:11:17.374"/>
    <p1510:client id="{798D3F8E-157A-4E10-A517-566F9092AD69}" v="70" dt="2023-04-13T21:49:03.034"/>
    <p1510:client id="{AEA74F5B-0E0B-4068-89C6-10C2B97DB60D}" v="11" dt="2023-04-14T01:01:16.364"/>
    <p1510:client id="{BE85F396-DAA9-4B04-9A37-82FE6116DE54}" v="125" dt="2023-04-13T21:01:56.758"/>
    <p1510:client id="{CBB495DA-71E0-FB8C-E2D6-8ABFBB6CB689}" v="26" dt="2023-04-16T12:05:00.046"/>
    <p1510:client id="{DA05C520-EC5A-4428-ACCD-2CF68754AFD8}" v="2" dt="2023-04-14T18:27:27.559"/>
    <p1510:client id="{DB957D35-6191-47E9-820B-33D1C6E7754F}" v="1574" dt="2023-04-13T20:57:01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John Haines" userId="S::djh476@iris.nau.edu::304e8bcd-f59f-4d3c-b64d-ec67b6f55e43" providerId="AD" clId="Web-{BE85F396-DAA9-4B04-9A37-82FE6116DE54}"/>
    <pc:docChg chg="modSld">
      <pc:chgData name="Dustin John Haines" userId="S::djh476@iris.nau.edu::304e8bcd-f59f-4d3c-b64d-ec67b6f55e43" providerId="AD" clId="Web-{BE85F396-DAA9-4B04-9A37-82FE6116DE54}" dt="2023-04-13T21:01:56.758" v="62" actId="20577"/>
      <pc:docMkLst>
        <pc:docMk/>
      </pc:docMkLst>
      <pc:sldChg chg="addSp modSp">
        <pc:chgData name="Dustin John Haines" userId="S::djh476@iris.nau.edu::304e8bcd-f59f-4d3c-b64d-ec67b6f55e43" providerId="AD" clId="Web-{BE85F396-DAA9-4B04-9A37-82FE6116DE54}" dt="2023-04-13T21:01:05.459" v="50" actId="20577"/>
        <pc:sldMkLst>
          <pc:docMk/>
          <pc:sldMk cId="1088522882" sldId="257"/>
        </pc:sldMkLst>
        <pc:spChg chg="add mod">
          <ac:chgData name="Dustin John Haines" userId="S::djh476@iris.nau.edu::304e8bcd-f59f-4d3c-b64d-ec67b6f55e43" providerId="AD" clId="Web-{BE85F396-DAA9-4B04-9A37-82FE6116DE54}" dt="2023-04-13T21:01:05.459" v="50" actId="20577"/>
          <ac:spMkLst>
            <pc:docMk/>
            <pc:sldMk cId="1088522882" sldId="257"/>
            <ac:spMk id="5" creationId="{178E2DCB-2223-C762-CEC1-597090015F7E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19.866" v="53" actId="20577"/>
        <pc:sldMkLst>
          <pc:docMk/>
          <pc:sldMk cId="1151264447" sldId="258"/>
        </pc:sldMkLst>
        <pc:spChg chg="add mod">
          <ac:chgData name="Dustin John Haines" userId="S::djh476@iris.nau.edu::304e8bcd-f59f-4d3c-b64d-ec67b6f55e43" providerId="AD" clId="Web-{BE85F396-DAA9-4B04-9A37-82FE6116DE54}" dt="2023-04-13T21:01:19.866" v="53" actId="20577"/>
          <ac:spMkLst>
            <pc:docMk/>
            <pc:sldMk cId="1151264447" sldId="258"/>
            <ac:spMk id="4" creationId="{85F01F31-A461-A744-CC8E-5FDF695F9CC6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25.225" v="55" actId="20577"/>
        <pc:sldMkLst>
          <pc:docMk/>
          <pc:sldMk cId="1725419104" sldId="259"/>
        </pc:sldMkLst>
        <pc:spChg chg="add mod">
          <ac:chgData name="Dustin John Haines" userId="S::djh476@iris.nau.edu::304e8bcd-f59f-4d3c-b64d-ec67b6f55e43" providerId="AD" clId="Web-{BE85F396-DAA9-4B04-9A37-82FE6116DE54}" dt="2023-04-13T21:01:25.225" v="55" actId="20577"/>
          <ac:spMkLst>
            <pc:docMk/>
            <pc:sldMk cId="1725419104" sldId="259"/>
            <ac:spMk id="5" creationId="{AA618AA8-D714-581F-8854-97EA134726D2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29.225" v="56" actId="20577"/>
        <pc:sldMkLst>
          <pc:docMk/>
          <pc:sldMk cId="542168644" sldId="261"/>
        </pc:sldMkLst>
        <pc:spChg chg="add mod">
          <ac:chgData name="Dustin John Haines" userId="S::djh476@iris.nau.edu::304e8bcd-f59f-4d3c-b64d-ec67b6f55e43" providerId="AD" clId="Web-{BE85F396-DAA9-4B04-9A37-82FE6116DE54}" dt="2023-04-13T21:01:29.225" v="56" actId="20577"/>
          <ac:spMkLst>
            <pc:docMk/>
            <pc:sldMk cId="542168644" sldId="261"/>
            <ac:spMk id="6" creationId="{E1136FD3-0CDF-CE5A-82DA-122289C8076F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38.070" v="58" actId="20577"/>
        <pc:sldMkLst>
          <pc:docMk/>
          <pc:sldMk cId="1876255900" sldId="263"/>
        </pc:sldMkLst>
        <pc:spChg chg="add mod">
          <ac:chgData name="Dustin John Haines" userId="S::djh476@iris.nau.edu::304e8bcd-f59f-4d3c-b64d-ec67b6f55e43" providerId="AD" clId="Web-{BE85F396-DAA9-4B04-9A37-82FE6116DE54}" dt="2023-04-13T21:01:38.070" v="58" actId="20577"/>
          <ac:spMkLst>
            <pc:docMk/>
            <pc:sldMk cId="1876255900" sldId="263"/>
            <ac:spMk id="6" creationId="{EC7D00EA-3C1D-47AF-44EC-8B7C4CDBFADF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42.179" v="59" actId="20577"/>
        <pc:sldMkLst>
          <pc:docMk/>
          <pc:sldMk cId="749057296" sldId="264"/>
        </pc:sldMkLst>
        <pc:spChg chg="add mod">
          <ac:chgData name="Dustin John Haines" userId="S::djh476@iris.nau.edu::304e8bcd-f59f-4d3c-b64d-ec67b6f55e43" providerId="AD" clId="Web-{BE85F396-DAA9-4B04-9A37-82FE6116DE54}" dt="2023-04-13T21:01:42.179" v="59" actId="20577"/>
          <ac:spMkLst>
            <pc:docMk/>
            <pc:sldMk cId="749057296" sldId="264"/>
            <ac:spMk id="6" creationId="{51EA0C86-1796-B03C-E291-6FDC32A195BF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47.773" v="60" actId="20577"/>
        <pc:sldMkLst>
          <pc:docMk/>
          <pc:sldMk cId="2521810327" sldId="265"/>
        </pc:sldMkLst>
        <pc:spChg chg="add mod">
          <ac:chgData name="Dustin John Haines" userId="S::djh476@iris.nau.edu::304e8bcd-f59f-4d3c-b64d-ec67b6f55e43" providerId="AD" clId="Web-{BE85F396-DAA9-4B04-9A37-82FE6116DE54}" dt="2023-04-13T21:01:47.773" v="60" actId="20577"/>
          <ac:spMkLst>
            <pc:docMk/>
            <pc:sldMk cId="2521810327" sldId="265"/>
            <ac:spMk id="6" creationId="{B2360B8F-95EB-7CE9-0415-1E2D57BE9F4E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51.633" v="61" actId="20577"/>
        <pc:sldMkLst>
          <pc:docMk/>
          <pc:sldMk cId="2700021545" sldId="266"/>
        </pc:sldMkLst>
        <pc:spChg chg="add mod">
          <ac:chgData name="Dustin John Haines" userId="S::djh476@iris.nau.edu::304e8bcd-f59f-4d3c-b64d-ec67b6f55e43" providerId="AD" clId="Web-{BE85F396-DAA9-4B04-9A37-82FE6116DE54}" dt="2023-04-13T21:01:51.633" v="61" actId="20577"/>
          <ac:spMkLst>
            <pc:docMk/>
            <pc:sldMk cId="2700021545" sldId="266"/>
            <ac:spMk id="7" creationId="{2861BF46-CEEF-6DF5-8D75-6B5BC0B93181}"/>
          </ac:spMkLst>
        </pc:spChg>
        <pc:picChg chg="mod">
          <ac:chgData name="Dustin John Haines" userId="S::djh476@iris.nau.edu::304e8bcd-f59f-4d3c-b64d-ec67b6f55e43" providerId="AD" clId="Web-{BE85F396-DAA9-4B04-9A37-82FE6116DE54}" dt="2023-04-13T20:59:08.736" v="3" actId="14100"/>
          <ac:picMkLst>
            <pc:docMk/>
            <pc:sldMk cId="2700021545" sldId="266"/>
            <ac:picMk id="4" creationId="{4F3BDADE-E012-F0EC-806F-35C684C56832}"/>
          </ac:picMkLst>
        </pc:picChg>
        <pc:picChg chg="mod">
          <ac:chgData name="Dustin John Haines" userId="S::djh476@iris.nau.edu::304e8bcd-f59f-4d3c-b64d-ec67b6f55e43" providerId="AD" clId="Web-{BE85F396-DAA9-4B04-9A37-82FE6116DE54}" dt="2023-04-13T20:59:03.533" v="1" actId="1076"/>
          <ac:picMkLst>
            <pc:docMk/>
            <pc:sldMk cId="2700021545" sldId="266"/>
            <ac:picMk id="6" creationId="{A2BA0E80-108A-B8B7-9E10-BFB198277C24}"/>
          </ac:picMkLst>
        </pc:picChg>
      </pc:sldChg>
      <pc:sldChg chg="addSp modSp">
        <pc:chgData name="Dustin John Haines" userId="S::djh476@iris.nau.edu::304e8bcd-f59f-4d3c-b64d-ec67b6f55e43" providerId="AD" clId="Web-{BE85F396-DAA9-4B04-9A37-82FE6116DE54}" dt="2023-04-13T21:01:56.758" v="62" actId="20577"/>
        <pc:sldMkLst>
          <pc:docMk/>
          <pc:sldMk cId="4110006168" sldId="269"/>
        </pc:sldMkLst>
        <pc:spChg chg="add mod">
          <ac:chgData name="Dustin John Haines" userId="S::djh476@iris.nau.edu::304e8bcd-f59f-4d3c-b64d-ec67b6f55e43" providerId="AD" clId="Web-{BE85F396-DAA9-4B04-9A37-82FE6116DE54}" dt="2023-04-13T21:01:56.758" v="62" actId="20577"/>
          <ac:spMkLst>
            <pc:docMk/>
            <pc:sldMk cId="4110006168" sldId="269"/>
            <ac:spMk id="3" creationId="{BAE7A1BF-2187-ACD8-5373-B0D1F54F393B}"/>
          </ac:spMkLst>
        </pc:spChg>
      </pc:sldChg>
      <pc:sldChg chg="addSp modSp">
        <pc:chgData name="Dustin John Haines" userId="S::djh476@iris.nau.edu::304e8bcd-f59f-4d3c-b64d-ec67b6f55e43" providerId="AD" clId="Web-{BE85F396-DAA9-4B04-9A37-82FE6116DE54}" dt="2023-04-13T21:01:33.819" v="57" actId="20577"/>
        <pc:sldMkLst>
          <pc:docMk/>
          <pc:sldMk cId="1092059640" sldId="271"/>
        </pc:sldMkLst>
        <pc:spChg chg="add mod">
          <ac:chgData name="Dustin John Haines" userId="S::djh476@iris.nau.edu::304e8bcd-f59f-4d3c-b64d-ec67b6f55e43" providerId="AD" clId="Web-{BE85F396-DAA9-4B04-9A37-82FE6116DE54}" dt="2023-04-13T21:01:33.819" v="57" actId="20577"/>
          <ac:spMkLst>
            <pc:docMk/>
            <pc:sldMk cId="1092059640" sldId="271"/>
            <ac:spMk id="4" creationId="{8CACF403-D95A-7B92-5778-48F20B31A79E}"/>
          </ac:spMkLst>
        </pc:spChg>
      </pc:sldChg>
    </pc:docChg>
  </pc:docChgLst>
  <pc:docChgLst>
    <pc:chgData name="Bradley Ian Kingsley" userId="S::bik5@nau.edu::7f439f39-fe26-486e-876f-38218e39d5fd" providerId="AD" clId="Web-{FAE7AC7A-0960-41EB-8369-3F40439F5FE0}"/>
    <pc:docChg chg="addSld modSld">
      <pc:chgData name="Bradley Ian Kingsley" userId="S::bik5@nau.edu::7f439f39-fe26-486e-876f-38218e39d5fd" providerId="AD" clId="Web-{FAE7AC7A-0960-41EB-8369-3F40439F5FE0}" dt="2023-04-06T23:21:52.366" v="11" actId="20577"/>
      <pc:docMkLst>
        <pc:docMk/>
      </pc:docMkLst>
      <pc:sldChg chg="modSp new">
        <pc:chgData name="Bradley Ian Kingsley" userId="S::bik5@nau.edu::7f439f39-fe26-486e-876f-38218e39d5fd" providerId="AD" clId="Web-{FAE7AC7A-0960-41EB-8369-3F40439F5FE0}" dt="2023-04-06T23:21:52.366" v="11" actId="20577"/>
        <pc:sldMkLst>
          <pc:docMk/>
          <pc:sldMk cId="898445150" sldId="256"/>
        </pc:sldMkLst>
        <pc:spChg chg="mod">
          <ac:chgData name="Bradley Ian Kingsley" userId="S::bik5@nau.edu::7f439f39-fe26-486e-876f-38218e39d5fd" providerId="AD" clId="Web-{FAE7AC7A-0960-41EB-8369-3F40439F5FE0}" dt="2023-04-06T23:21:52.366" v="11" actId="20577"/>
          <ac:spMkLst>
            <pc:docMk/>
            <pc:sldMk cId="898445150" sldId="256"/>
            <ac:spMk id="2" creationId="{3A869142-797F-266F-6702-D553B9132607}"/>
          </ac:spMkLst>
        </pc:spChg>
      </pc:sldChg>
    </pc:docChg>
  </pc:docChgLst>
  <pc:docChgLst>
    <pc:chgData name="Bradley Ian Kingsley" userId="7f439f39-fe26-486e-876f-38218e39d5fd" providerId="ADAL" clId="{DB957D35-6191-47E9-820B-33D1C6E7754F}"/>
    <pc:docChg chg="undo custSel addSld delSld modSld">
      <pc:chgData name="Bradley Ian Kingsley" userId="7f439f39-fe26-486e-876f-38218e39d5fd" providerId="ADAL" clId="{DB957D35-6191-47E9-820B-33D1C6E7754F}" dt="2023-04-13T20:57:01.919" v="1665" actId="1076"/>
      <pc:docMkLst>
        <pc:docMk/>
      </pc:docMkLst>
      <pc:sldChg chg="addSp delSp modSp mod">
        <pc:chgData name="Bradley Ian Kingsley" userId="7f439f39-fe26-486e-876f-38218e39d5fd" providerId="ADAL" clId="{DB957D35-6191-47E9-820B-33D1C6E7754F}" dt="2023-04-13T20:56:04.130" v="1661" actId="1076"/>
        <pc:sldMkLst>
          <pc:docMk/>
          <pc:sldMk cId="898445150" sldId="256"/>
        </pc:sldMkLst>
        <pc:picChg chg="add mod">
          <ac:chgData name="Bradley Ian Kingsley" userId="7f439f39-fe26-486e-876f-38218e39d5fd" providerId="ADAL" clId="{DB957D35-6191-47E9-820B-33D1C6E7754F}" dt="2023-04-13T20:56:04.130" v="1661" actId="1076"/>
          <ac:picMkLst>
            <pc:docMk/>
            <pc:sldMk cId="898445150" sldId="256"/>
            <ac:picMk id="5" creationId="{C52D1429-0EA7-54A2-5A74-8EF7E7830345}"/>
          </ac:picMkLst>
        </pc:picChg>
        <pc:picChg chg="add del">
          <ac:chgData name="Bradley Ian Kingsley" userId="7f439f39-fe26-486e-876f-38218e39d5fd" providerId="ADAL" clId="{DB957D35-6191-47E9-820B-33D1C6E7754F}" dt="2023-04-13T20:54:47.991" v="1648" actId="478"/>
          <ac:picMkLst>
            <pc:docMk/>
            <pc:sldMk cId="898445150" sldId="256"/>
            <ac:picMk id="1026" creationId="{7DDF05DC-5EFB-6217-0E1F-607363D20D63}"/>
          </ac:picMkLst>
        </pc:picChg>
      </pc:sldChg>
      <pc:sldChg chg="addSp delSp modSp mod">
        <pc:chgData name="Bradley Ian Kingsley" userId="7f439f39-fe26-486e-876f-38218e39d5fd" providerId="ADAL" clId="{DB957D35-6191-47E9-820B-33D1C6E7754F}" dt="2023-04-13T20:50:30.563" v="1526" actId="208"/>
        <pc:sldMkLst>
          <pc:docMk/>
          <pc:sldMk cId="1725419104" sldId="259"/>
        </pc:sldMkLst>
        <pc:spChg chg="mod">
          <ac:chgData name="Bradley Ian Kingsley" userId="7f439f39-fe26-486e-876f-38218e39d5fd" providerId="ADAL" clId="{DB957D35-6191-47E9-820B-33D1C6E7754F}" dt="2023-04-13T20:32:46.749" v="1297" actId="20577"/>
          <ac:spMkLst>
            <pc:docMk/>
            <pc:sldMk cId="1725419104" sldId="259"/>
            <ac:spMk id="3" creationId="{A1A22E2D-CF5B-729D-06C0-D5AF02EF1406}"/>
          </ac:spMkLst>
        </pc:spChg>
        <pc:spChg chg="add mod">
          <ac:chgData name="Bradley Ian Kingsley" userId="7f439f39-fe26-486e-876f-38218e39d5fd" providerId="ADAL" clId="{DB957D35-6191-47E9-820B-33D1C6E7754F}" dt="2023-04-13T20:50:30.563" v="1526" actId="208"/>
          <ac:spMkLst>
            <pc:docMk/>
            <pc:sldMk cId="1725419104" sldId="259"/>
            <ac:spMk id="8" creationId="{9CF1E3C4-3920-1C62-C82C-A1DC0613D6BE}"/>
          </ac:spMkLst>
        </pc:spChg>
        <pc:picChg chg="add del mod">
          <ac:chgData name="Bradley Ian Kingsley" userId="7f439f39-fe26-486e-876f-38218e39d5fd" providerId="ADAL" clId="{DB957D35-6191-47E9-820B-33D1C6E7754F}" dt="2023-04-13T20:37:43.472" v="1426" actId="478"/>
          <ac:picMkLst>
            <pc:docMk/>
            <pc:sldMk cId="1725419104" sldId="259"/>
            <ac:picMk id="5" creationId="{71931580-F67A-6F43-689C-597044B79514}"/>
          </ac:picMkLst>
        </pc:picChg>
        <pc:picChg chg="add mod">
          <ac:chgData name="Bradley Ian Kingsley" userId="7f439f39-fe26-486e-876f-38218e39d5fd" providerId="ADAL" clId="{DB957D35-6191-47E9-820B-33D1C6E7754F}" dt="2023-04-13T20:39:54.476" v="1439" actId="1076"/>
          <ac:picMkLst>
            <pc:docMk/>
            <pc:sldMk cId="1725419104" sldId="259"/>
            <ac:picMk id="7" creationId="{CE2E0242-73DB-F7DD-FB19-8F38406C40F6}"/>
          </ac:picMkLst>
        </pc:picChg>
      </pc:sldChg>
      <pc:sldChg chg="addSp modSp mod">
        <pc:chgData name="Bradley Ian Kingsley" userId="7f439f39-fe26-486e-876f-38218e39d5fd" providerId="ADAL" clId="{DB957D35-6191-47E9-820B-33D1C6E7754F}" dt="2023-04-13T20:42:05.583" v="1444" actId="1076"/>
        <pc:sldMkLst>
          <pc:docMk/>
          <pc:sldMk cId="542168644" sldId="261"/>
        </pc:sldMkLst>
        <pc:picChg chg="add mod">
          <ac:chgData name="Bradley Ian Kingsley" userId="7f439f39-fe26-486e-876f-38218e39d5fd" providerId="ADAL" clId="{DB957D35-6191-47E9-820B-33D1C6E7754F}" dt="2023-04-13T20:42:05.583" v="1444" actId="1076"/>
          <ac:picMkLst>
            <pc:docMk/>
            <pc:sldMk cId="542168644" sldId="261"/>
            <ac:picMk id="5" creationId="{4A9DCCF9-25B5-9D78-C113-B0E6B28FA776}"/>
          </ac:picMkLst>
        </pc:picChg>
      </pc:sldChg>
      <pc:sldChg chg="addSp modSp mod">
        <pc:chgData name="Bradley Ian Kingsley" userId="7f439f39-fe26-486e-876f-38218e39d5fd" providerId="ADAL" clId="{DB957D35-6191-47E9-820B-33D1C6E7754F}" dt="2023-04-13T20:51:10.338" v="1537" actId="20577"/>
        <pc:sldMkLst>
          <pc:docMk/>
          <pc:sldMk cId="1876255900" sldId="263"/>
        </pc:sldMkLst>
        <pc:spChg chg="mod">
          <ac:chgData name="Bradley Ian Kingsley" userId="7f439f39-fe26-486e-876f-38218e39d5fd" providerId="ADAL" clId="{DB957D35-6191-47E9-820B-33D1C6E7754F}" dt="2023-04-13T20:51:10.338" v="1537" actId="20577"/>
          <ac:spMkLst>
            <pc:docMk/>
            <pc:sldMk cId="1876255900" sldId="263"/>
            <ac:spMk id="3" creationId="{09770FDE-6C92-C412-FB5C-5A6927495DB6}"/>
          </ac:spMkLst>
        </pc:spChg>
        <pc:picChg chg="add mod">
          <ac:chgData name="Bradley Ian Kingsley" userId="7f439f39-fe26-486e-876f-38218e39d5fd" providerId="ADAL" clId="{DB957D35-6191-47E9-820B-33D1C6E7754F}" dt="2023-04-13T20:44:24.983" v="1449" actId="1076"/>
          <ac:picMkLst>
            <pc:docMk/>
            <pc:sldMk cId="1876255900" sldId="263"/>
            <ac:picMk id="5" creationId="{32224EEF-DE22-F517-4B2A-8892C818BD63}"/>
          </ac:picMkLst>
        </pc:picChg>
      </pc:sldChg>
      <pc:sldChg chg="addSp modSp mod">
        <pc:chgData name="Bradley Ian Kingsley" userId="7f439f39-fe26-486e-876f-38218e39d5fd" providerId="ADAL" clId="{DB957D35-6191-47E9-820B-33D1C6E7754F}" dt="2023-04-13T20:46:12.848" v="1456" actId="1076"/>
        <pc:sldMkLst>
          <pc:docMk/>
          <pc:sldMk cId="749057296" sldId="264"/>
        </pc:sldMkLst>
        <pc:spChg chg="mod">
          <ac:chgData name="Bradley Ian Kingsley" userId="7f439f39-fe26-486e-876f-38218e39d5fd" providerId="ADAL" clId="{DB957D35-6191-47E9-820B-33D1C6E7754F}" dt="2023-04-13T20:34:36.724" v="1420" actId="5793"/>
          <ac:spMkLst>
            <pc:docMk/>
            <pc:sldMk cId="749057296" sldId="264"/>
            <ac:spMk id="3" creationId="{822C55DB-3AFE-5BA9-25E2-3214E9F96969}"/>
          </ac:spMkLst>
        </pc:spChg>
        <pc:picChg chg="add mod">
          <ac:chgData name="Bradley Ian Kingsley" userId="7f439f39-fe26-486e-876f-38218e39d5fd" providerId="ADAL" clId="{DB957D35-6191-47E9-820B-33D1C6E7754F}" dt="2023-04-13T20:46:12.848" v="1456" actId="1076"/>
          <ac:picMkLst>
            <pc:docMk/>
            <pc:sldMk cId="749057296" sldId="264"/>
            <ac:picMk id="5" creationId="{8FE88284-85E7-BCF3-C681-331C0792F51B}"/>
          </ac:picMkLst>
        </pc:picChg>
      </pc:sldChg>
      <pc:sldChg chg="addSp modSp mod">
        <pc:chgData name="Bradley Ian Kingsley" userId="7f439f39-fe26-486e-876f-38218e39d5fd" providerId="ADAL" clId="{DB957D35-6191-47E9-820B-33D1C6E7754F}" dt="2023-04-13T20:48:20.087" v="1512" actId="1076"/>
        <pc:sldMkLst>
          <pc:docMk/>
          <pc:sldMk cId="2521810327" sldId="265"/>
        </pc:sldMkLst>
        <pc:spChg chg="mod">
          <ac:chgData name="Bradley Ian Kingsley" userId="7f439f39-fe26-486e-876f-38218e39d5fd" providerId="ADAL" clId="{DB957D35-6191-47E9-820B-33D1C6E7754F}" dt="2023-04-13T20:48:04.576" v="1505" actId="20577"/>
          <ac:spMkLst>
            <pc:docMk/>
            <pc:sldMk cId="2521810327" sldId="265"/>
            <ac:spMk id="3" creationId="{11A7ADBF-1439-5640-CFE6-EC5C646589E8}"/>
          </ac:spMkLst>
        </pc:spChg>
        <pc:picChg chg="add mod">
          <ac:chgData name="Bradley Ian Kingsley" userId="7f439f39-fe26-486e-876f-38218e39d5fd" providerId="ADAL" clId="{DB957D35-6191-47E9-820B-33D1C6E7754F}" dt="2023-04-13T20:48:20.087" v="1512" actId="1076"/>
          <ac:picMkLst>
            <pc:docMk/>
            <pc:sldMk cId="2521810327" sldId="265"/>
            <ac:picMk id="5" creationId="{44EBB236-FE53-FF4B-F82B-921C29DD3016}"/>
          </ac:picMkLst>
        </pc:picChg>
      </pc:sldChg>
      <pc:sldChg chg="addSp modSp mod">
        <pc:chgData name="Bradley Ian Kingsley" userId="7f439f39-fe26-486e-876f-38218e39d5fd" providerId="ADAL" clId="{DB957D35-6191-47E9-820B-33D1C6E7754F}" dt="2023-04-13T20:57:01.919" v="1665" actId="1076"/>
        <pc:sldMkLst>
          <pc:docMk/>
          <pc:sldMk cId="2700021545" sldId="266"/>
        </pc:sldMkLst>
        <pc:spChg chg="mod">
          <ac:chgData name="Bradley Ian Kingsley" userId="7f439f39-fe26-486e-876f-38218e39d5fd" providerId="ADAL" clId="{DB957D35-6191-47E9-820B-33D1C6E7754F}" dt="2023-04-13T20:52:33.752" v="1640" actId="20577"/>
          <ac:spMkLst>
            <pc:docMk/>
            <pc:sldMk cId="2700021545" sldId="266"/>
            <ac:spMk id="3" creationId="{C109B75A-1B0C-943C-EF0B-9D0BCAF8FC92}"/>
          </ac:spMkLst>
        </pc:spChg>
        <pc:picChg chg="add mod">
          <ac:chgData name="Bradley Ian Kingsley" userId="7f439f39-fe26-486e-876f-38218e39d5fd" providerId="ADAL" clId="{DB957D35-6191-47E9-820B-33D1C6E7754F}" dt="2023-04-13T20:57:00.502" v="1664" actId="1076"/>
          <ac:picMkLst>
            <pc:docMk/>
            <pc:sldMk cId="2700021545" sldId="266"/>
            <ac:picMk id="4" creationId="{4F3BDADE-E012-F0EC-806F-35C684C56832}"/>
          </ac:picMkLst>
        </pc:picChg>
        <pc:picChg chg="add mod">
          <ac:chgData name="Bradley Ian Kingsley" userId="7f439f39-fe26-486e-876f-38218e39d5fd" providerId="ADAL" clId="{DB957D35-6191-47E9-820B-33D1C6E7754F}" dt="2023-04-13T20:57:01.919" v="1665" actId="1076"/>
          <ac:picMkLst>
            <pc:docMk/>
            <pc:sldMk cId="2700021545" sldId="266"/>
            <ac:picMk id="6" creationId="{A2BA0E80-108A-B8B7-9E10-BFB198277C24}"/>
          </ac:picMkLst>
        </pc:picChg>
      </pc:sldChg>
      <pc:sldChg chg="del">
        <pc:chgData name="Bradley Ian Kingsley" userId="7f439f39-fe26-486e-876f-38218e39d5fd" providerId="ADAL" clId="{DB957D35-6191-47E9-820B-33D1C6E7754F}" dt="2023-04-13T20:31:33.036" v="1234" actId="2696"/>
        <pc:sldMkLst>
          <pc:docMk/>
          <pc:sldMk cId="2008423673" sldId="267"/>
        </pc:sldMkLst>
      </pc:sldChg>
      <pc:sldChg chg="del">
        <pc:chgData name="Bradley Ian Kingsley" userId="7f439f39-fe26-486e-876f-38218e39d5fd" providerId="ADAL" clId="{DB957D35-6191-47E9-820B-33D1C6E7754F}" dt="2023-04-13T20:31:35.680" v="1235" actId="2696"/>
        <pc:sldMkLst>
          <pc:docMk/>
          <pc:sldMk cId="3827298374" sldId="268"/>
        </pc:sldMkLst>
      </pc:sldChg>
      <pc:sldChg chg="modSp mod">
        <pc:chgData name="Bradley Ian Kingsley" userId="7f439f39-fe26-486e-876f-38218e39d5fd" providerId="ADAL" clId="{DB957D35-6191-47E9-820B-33D1C6E7754F}" dt="2023-04-13T20:52:43.425" v="1646" actId="20577"/>
        <pc:sldMkLst>
          <pc:docMk/>
          <pc:sldMk cId="4110006168" sldId="269"/>
        </pc:sldMkLst>
        <pc:spChg chg="mod">
          <ac:chgData name="Bradley Ian Kingsley" userId="7f439f39-fe26-486e-876f-38218e39d5fd" providerId="ADAL" clId="{DB957D35-6191-47E9-820B-33D1C6E7754F}" dt="2023-04-13T20:52:43.425" v="1646" actId="20577"/>
          <ac:spMkLst>
            <pc:docMk/>
            <pc:sldMk cId="4110006168" sldId="269"/>
            <ac:spMk id="2" creationId="{BCBB8BAB-16FB-9112-E66D-00E132B3A9E1}"/>
          </ac:spMkLst>
        </pc:spChg>
      </pc:sldChg>
      <pc:sldChg chg="addSp delSp modSp mod">
        <pc:chgData name="Bradley Ian Kingsley" userId="7f439f39-fe26-486e-876f-38218e39d5fd" providerId="ADAL" clId="{DB957D35-6191-47E9-820B-33D1C6E7754F}" dt="2023-04-13T20:55:53.496" v="1660" actId="1076"/>
        <pc:sldMkLst>
          <pc:docMk/>
          <pc:sldMk cId="1996204453" sldId="270"/>
        </pc:sldMkLst>
        <pc:spChg chg="del">
          <ac:chgData name="Bradley Ian Kingsley" userId="7f439f39-fe26-486e-876f-38218e39d5fd" providerId="ADAL" clId="{DB957D35-6191-47E9-820B-33D1C6E7754F}" dt="2023-04-13T20:55:47.527" v="1655" actId="478"/>
          <ac:spMkLst>
            <pc:docMk/>
            <pc:sldMk cId="1996204453" sldId="270"/>
            <ac:spMk id="3" creationId="{804CACC2-0EE8-0A37-6D26-BACABD6120E3}"/>
          </ac:spMkLst>
        </pc:spChg>
        <pc:picChg chg="add mod">
          <ac:chgData name="Bradley Ian Kingsley" userId="7f439f39-fe26-486e-876f-38218e39d5fd" providerId="ADAL" clId="{DB957D35-6191-47E9-820B-33D1C6E7754F}" dt="2023-04-13T20:55:53.496" v="1660" actId="1076"/>
          <ac:picMkLst>
            <pc:docMk/>
            <pc:sldMk cId="1996204453" sldId="270"/>
            <ac:picMk id="5" creationId="{9194CA42-27C3-DB25-F822-6C0386FFB634}"/>
          </ac:picMkLst>
        </pc:picChg>
      </pc:sldChg>
      <pc:sldChg chg="addSp delSp modSp new mod">
        <pc:chgData name="Bradley Ian Kingsley" userId="7f439f39-fe26-486e-876f-38218e39d5fd" providerId="ADAL" clId="{DB957D35-6191-47E9-820B-33D1C6E7754F}" dt="2023-04-13T20:18:24.862" v="162" actId="1076"/>
        <pc:sldMkLst>
          <pc:docMk/>
          <pc:sldMk cId="1092059640" sldId="271"/>
        </pc:sldMkLst>
        <pc:spChg chg="mod">
          <ac:chgData name="Bradley Ian Kingsley" userId="7f439f39-fe26-486e-876f-38218e39d5fd" providerId="ADAL" clId="{DB957D35-6191-47E9-820B-33D1C6E7754F}" dt="2023-04-13T20:17:33.521" v="144" actId="20577"/>
          <ac:spMkLst>
            <pc:docMk/>
            <pc:sldMk cId="1092059640" sldId="271"/>
            <ac:spMk id="2" creationId="{29256890-9A51-7DCF-426E-65369E04220A}"/>
          </ac:spMkLst>
        </pc:spChg>
        <pc:spChg chg="del">
          <ac:chgData name="Bradley Ian Kingsley" userId="7f439f39-fe26-486e-876f-38218e39d5fd" providerId="ADAL" clId="{DB957D35-6191-47E9-820B-33D1C6E7754F}" dt="2023-04-13T20:17:54.897" v="145" actId="931"/>
          <ac:spMkLst>
            <pc:docMk/>
            <pc:sldMk cId="1092059640" sldId="271"/>
            <ac:spMk id="3" creationId="{340C5073-AA9D-1EB5-4BC2-E78582B9EFC5}"/>
          </ac:spMkLst>
        </pc:spChg>
        <pc:picChg chg="add mod">
          <ac:chgData name="Bradley Ian Kingsley" userId="7f439f39-fe26-486e-876f-38218e39d5fd" providerId="ADAL" clId="{DB957D35-6191-47E9-820B-33D1C6E7754F}" dt="2023-04-13T20:18:24.862" v="162" actId="1076"/>
          <ac:picMkLst>
            <pc:docMk/>
            <pc:sldMk cId="1092059640" sldId="271"/>
            <ac:picMk id="5" creationId="{EDAB9275-EDCF-B0EC-ABF1-CEC274F832E1}"/>
          </ac:picMkLst>
        </pc:picChg>
        <pc:picChg chg="add mod">
          <ac:chgData name="Bradley Ian Kingsley" userId="7f439f39-fe26-486e-876f-38218e39d5fd" providerId="ADAL" clId="{DB957D35-6191-47E9-820B-33D1C6E7754F}" dt="2023-04-13T20:18:23.231" v="161" actId="1076"/>
          <ac:picMkLst>
            <pc:docMk/>
            <pc:sldMk cId="1092059640" sldId="271"/>
            <ac:picMk id="7" creationId="{6CFFC48F-FA99-0453-5A57-AC6ED1FEE8B4}"/>
          </ac:picMkLst>
        </pc:picChg>
      </pc:sldChg>
    </pc:docChg>
  </pc:docChgLst>
  <pc:docChgLst>
    <pc:chgData name="Bradley Ian Kingsley" userId="S::bik5@nau.edu::7f439f39-fe26-486e-876f-38218e39d5fd" providerId="AD" clId="Web-{610E910E-5990-4D16-AA8B-A47A7D72EF8C}"/>
    <pc:docChg chg="addSld delSld modSld">
      <pc:chgData name="Bradley Ian Kingsley" userId="S::bik5@nau.edu::7f439f39-fe26-486e-876f-38218e39d5fd" providerId="AD" clId="Web-{610E910E-5990-4D16-AA8B-A47A7D72EF8C}" dt="2023-04-13T20:11:17.374" v="1735" actId="20577"/>
      <pc:docMkLst>
        <pc:docMk/>
      </pc:docMkLst>
      <pc:sldChg chg="modSp">
        <pc:chgData name="Bradley Ian Kingsley" userId="S::bik5@nau.edu::7f439f39-fe26-486e-876f-38218e39d5fd" providerId="AD" clId="Web-{610E910E-5990-4D16-AA8B-A47A7D72EF8C}" dt="2023-04-13T19:45:28.321" v="505" actId="20577"/>
        <pc:sldMkLst>
          <pc:docMk/>
          <pc:sldMk cId="1088522882" sldId="257"/>
        </pc:sldMkLst>
        <pc:spChg chg="mod">
          <ac:chgData name="Bradley Ian Kingsley" userId="S::bik5@nau.edu::7f439f39-fe26-486e-876f-38218e39d5fd" providerId="AD" clId="Web-{610E910E-5990-4D16-AA8B-A47A7D72EF8C}" dt="2023-04-13T19:45:28.321" v="505" actId="20577"/>
          <ac:spMkLst>
            <pc:docMk/>
            <pc:sldMk cId="1088522882" sldId="257"/>
            <ac:spMk id="3" creationId="{23782C40-968B-0169-89FF-CED1E82AB3CB}"/>
          </ac:spMkLst>
        </pc:spChg>
      </pc:sldChg>
      <pc:sldChg chg="addSp delSp modSp">
        <pc:chgData name="Bradley Ian Kingsley" userId="S::bik5@nau.edu::7f439f39-fe26-486e-876f-38218e39d5fd" providerId="AD" clId="Web-{610E910E-5990-4D16-AA8B-A47A7D72EF8C}" dt="2023-04-13T19:46:04.838" v="510"/>
        <pc:sldMkLst>
          <pc:docMk/>
          <pc:sldMk cId="1151264447" sldId="258"/>
        </pc:sldMkLst>
        <pc:spChg chg="del mod">
          <ac:chgData name="Bradley Ian Kingsley" userId="S::bik5@nau.edu::7f439f39-fe26-486e-876f-38218e39d5fd" providerId="AD" clId="Web-{610E910E-5990-4D16-AA8B-A47A7D72EF8C}" dt="2023-04-13T19:46:00.400" v="507"/>
          <ac:spMkLst>
            <pc:docMk/>
            <pc:sldMk cId="1151264447" sldId="258"/>
            <ac:spMk id="3" creationId="{9BA5C178-86B8-23B8-FC93-21B756B72536}"/>
          </ac:spMkLst>
        </pc:spChg>
        <pc:spChg chg="add mod">
          <ac:chgData name="Bradley Ian Kingsley" userId="S::bik5@nau.edu::7f439f39-fe26-486e-876f-38218e39d5fd" providerId="AD" clId="Web-{610E910E-5990-4D16-AA8B-A47A7D72EF8C}" dt="2023-04-13T19:46:00.416" v="509"/>
          <ac:spMkLst>
            <pc:docMk/>
            <pc:sldMk cId="1151264447" sldId="258"/>
            <ac:spMk id="6" creationId="{857F7253-AA18-F7BD-3E74-A288B4C1D4F6}"/>
          </ac:spMkLst>
        </pc:spChg>
        <pc:graphicFrameChg chg="add mod ord modGraphic">
          <ac:chgData name="Bradley Ian Kingsley" userId="S::bik5@nau.edu::7f439f39-fe26-486e-876f-38218e39d5fd" providerId="AD" clId="Web-{610E910E-5990-4D16-AA8B-A47A7D72EF8C}" dt="2023-04-13T19:46:04.838" v="510"/>
          <ac:graphicFrameMkLst>
            <pc:docMk/>
            <pc:sldMk cId="1151264447" sldId="258"/>
            <ac:graphicFrameMk id="5" creationId="{D09B9477-31B8-FCAD-4B54-A878950438EB}"/>
          </ac:graphicFrameMkLst>
        </pc:graphicFrameChg>
      </pc:sldChg>
      <pc:sldChg chg="modSp">
        <pc:chgData name="Bradley Ian Kingsley" userId="S::bik5@nau.edu::7f439f39-fe26-486e-876f-38218e39d5fd" providerId="AD" clId="Web-{610E910E-5990-4D16-AA8B-A47A7D72EF8C}" dt="2023-04-13T19:56:07.915" v="1011" actId="20577"/>
        <pc:sldMkLst>
          <pc:docMk/>
          <pc:sldMk cId="1725419104" sldId="259"/>
        </pc:sldMkLst>
        <pc:spChg chg="mod">
          <ac:chgData name="Bradley Ian Kingsley" userId="S::bik5@nau.edu::7f439f39-fe26-486e-876f-38218e39d5fd" providerId="AD" clId="Web-{610E910E-5990-4D16-AA8B-A47A7D72EF8C}" dt="2023-04-13T19:46:31.776" v="523" actId="20577"/>
          <ac:spMkLst>
            <pc:docMk/>
            <pc:sldMk cId="1725419104" sldId="259"/>
            <ac:spMk id="2" creationId="{9404BE7E-D41D-1C52-4661-881D3EE10CA0}"/>
          </ac:spMkLst>
        </pc:spChg>
        <pc:spChg chg="mod">
          <ac:chgData name="Bradley Ian Kingsley" userId="S::bik5@nau.edu::7f439f39-fe26-486e-876f-38218e39d5fd" providerId="AD" clId="Web-{610E910E-5990-4D16-AA8B-A47A7D72EF8C}" dt="2023-04-13T19:56:07.915" v="1011" actId="20577"/>
          <ac:spMkLst>
            <pc:docMk/>
            <pc:sldMk cId="1725419104" sldId="259"/>
            <ac:spMk id="3" creationId="{A1A22E2D-CF5B-729D-06C0-D5AF02EF1406}"/>
          </ac:spMkLst>
        </pc:spChg>
      </pc:sldChg>
      <pc:sldChg chg="del">
        <pc:chgData name="Bradley Ian Kingsley" userId="S::bik5@nau.edu::7f439f39-fe26-486e-876f-38218e39d5fd" providerId="AD" clId="Web-{610E910E-5990-4D16-AA8B-A47A7D72EF8C}" dt="2023-04-13T19:46:21.838" v="513"/>
        <pc:sldMkLst>
          <pc:docMk/>
          <pc:sldMk cId="1875871417" sldId="260"/>
        </pc:sldMkLst>
      </pc:sldChg>
      <pc:sldChg chg="modSp">
        <pc:chgData name="Bradley Ian Kingsley" userId="S::bik5@nau.edu::7f439f39-fe26-486e-876f-38218e39d5fd" providerId="AD" clId="Web-{610E910E-5990-4D16-AA8B-A47A7D72EF8C}" dt="2023-04-13T19:59:39.326" v="1478" actId="20577"/>
        <pc:sldMkLst>
          <pc:docMk/>
          <pc:sldMk cId="542168644" sldId="261"/>
        </pc:sldMkLst>
        <pc:spChg chg="mod">
          <ac:chgData name="Bradley Ian Kingsley" userId="S::bik5@nau.edu::7f439f39-fe26-486e-876f-38218e39d5fd" providerId="AD" clId="Web-{610E910E-5990-4D16-AA8B-A47A7D72EF8C}" dt="2023-04-13T19:46:57.339" v="537" actId="20577"/>
          <ac:spMkLst>
            <pc:docMk/>
            <pc:sldMk cId="542168644" sldId="261"/>
            <ac:spMk id="2" creationId="{1A0F4840-EDC8-25DF-9584-F21D5791130B}"/>
          </ac:spMkLst>
        </pc:spChg>
        <pc:spChg chg="mod">
          <ac:chgData name="Bradley Ian Kingsley" userId="S::bik5@nau.edu::7f439f39-fe26-486e-876f-38218e39d5fd" providerId="AD" clId="Web-{610E910E-5990-4D16-AA8B-A47A7D72EF8C}" dt="2023-04-13T19:59:39.326" v="1478" actId="20577"/>
          <ac:spMkLst>
            <pc:docMk/>
            <pc:sldMk cId="542168644" sldId="261"/>
            <ac:spMk id="3" creationId="{76CAD3B8-2958-F925-BE4E-1B0B30B23A06}"/>
          </ac:spMkLst>
        </pc:spChg>
      </pc:sldChg>
      <pc:sldChg chg="del">
        <pc:chgData name="Bradley Ian Kingsley" userId="S::bik5@nau.edu::7f439f39-fe26-486e-876f-38218e39d5fd" providerId="AD" clId="Web-{610E910E-5990-4D16-AA8B-A47A7D72EF8C}" dt="2023-04-13T19:47:01.276" v="538"/>
        <pc:sldMkLst>
          <pc:docMk/>
          <pc:sldMk cId="906744182" sldId="262"/>
        </pc:sldMkLst>
      </pc:sldChg>
      <pc:sldChg chg="modSp">
        <pc:chgData name="Bradley Ian Kingsley" userId="S::bik5@nau.edu::7f439f39-fe26-486e-876f-38218e39d5fd" providerId="AD" clId="Web-{610E910E-5990-4D16-AA8B-A47A7D72EF8C}" dt="2023-04-13T20:11:17.374" v="1735" actId="20577"/>
        <pc:sldMkLst>
          <pc:docMk/>
          <pc:sldMk cId="1876255900" sldId="263"/>
        </pc:sldMkLst>
        <pc:spChg chg="mod">
          <ac:chgData name="Bradley Ian Kingsley" userId="S::bik5@nau.edu::7f439f39-fe26-486e-876f-38218e39d5fd" providerId="AD" clId="Web-{610E910E-5990-4D16-AA8B-A47A7D72EF8C}" dt="2023-04-13T20:04:38.693" v="1480" actId="20577"/>
          <ac:spMkLst>
            <pc:docMk/>
            <pc:sldMk cId="1876255900" sldId="263"/>
            <ac:spMk id="2" creationId="{3B5C9BC3-51BA-8EAA-14D6-A02B80DA7089}"/>
          </ac:spMkLst>
        </pc:spChg>
        <pc:spChg chg="mod">
          <ac:chgData name="Bradley Ian Kingsley" userId="S::bik5@nau.edu::7f439f39-fe26-486e-876f-38218e39d5fd" providerId="AD" clId="Web-{610E910E-5990-4D16-AA8B-A47A7D72EF8C}" dt="2023-04-13T20:11:17.374" v="1735" actId="20577"/>
          <ac:spMkLst>
            <pc:docMk/>
            <pc:sldMk cId="1876255900" sldId="263"/>
            <ac:spMk id="3" creationId="{09770FDE-6C92-C412-FB5C-5A6927495DB6}"/>
          </ac:spMkLst>
        </pc:spChg>
      </pc:sldChg>
      <pc:sldChg chg="modSp">
        <pc:chgData name="Bradley Ian Kingsley" userId="S::bik5@nau.edu::7f439f39-fe26-486e-876f-38218e39d5fd" providerId="AD" clId="Web-{610E910E-5990-4D16-AA8B-A47A7D72EF8C}" dt="2023-04-13T19:47:29.215" v="558" actId="20577"/>
        <pc:sldMkLst>
          <pc:docMk/>
          <pc:sldMk cId="749057296" sldId="264"/>
        </pc:sldMkLst>
        <pc:spChg chg="mod">
          <ac:chgData name="Bradley Ian Kingsley" userId="S::bik5@nau.edu::7f439f39-fe26-486e-876f-38218e39d5fd" providerId="AD" clId="Web-{610E910E-5990-4D16-AA8B-A47A7D72EF8C}" dt="2023-04-13T19:47:29.215" v="558" actId="20577"/>
          <ac:spMkLst>
            <pc:docMk/>
            <pc:sldMk cId="749057296" sldId="264"/>
            <ac:spMk id="2" creationId="{8C861F8A-B258-1654-920B-07FA3ACD7B31}"/>
          </ac:spMkLst>
        </pc:spChg>
      </pc:sldChg>
      <pc:sldChg chg="modSp">
        <pc:chgData name="Bradley Ian Kingsley" userId="S::bik5@nau.edu::7f439f39-fe26-486e-876f-38218e39d5fd" providerId="AD" clId="Web-{610E910E-5990-4D16-AA8B-A47A7D72EF8C}" dt="2023-04-13T19:47:44.262" v="569" actId="20577"/>
        <pc:sldMkLst>
          <pc:docMk/>
          <pc:sldMk cId="2521810327" sldId="265"/>
        </pc:sldMkLst>
        <pc:spChg chg="mod">
          <ac:chgData name="Bradley Ian Kingsley" userId="S::bik5@nau.edu::7f439f39-fe26-486e-876f-38218e39d5fd" providerId="AD" clId="Web-{610E910E-5990-4D16-AA8B-A47A7D72EF8C}" dt="2023-04-13T19:47:44.262" v="569" actId="20577"/>
          <ac:spMkLst>
            <pc:docMk/>
            <pc:sldMk cId="2521810327" sldId="265"/>
            <ac:spMk id="2" creationId="{9EF222C3-D149-1AAC-E619-ED1822CAB43E}"/>
          </ac:spMkLst>
        </pc:spChg>
      </pc:sldChg>
      <pc:sldChg chg="modSp">
        <pc:chgData name="Bradley Ian Kingsley" userId="S::bik5@nau.edu::7f439f39-fe26-486e-876f-38218e39d5fd" providerId="AD" clId="Web-{610E910E-5990-4D16-AA8B-A47A7D72EF8C}" dt="2023-04-13T19:47:57.903" v="578" actId="20577"/>
        <pc:sldMkLst>
          <pc:docMk/>
          <pc:sldMk cId="2700021545" sldId="266"/>
        </pc:sldMkLst>
        <pc:spChg chg="mod">
          <ac:chgData name="Bradley Ian Kingsley" userId="S::bik5@nau.edu::7f439f39-fe26-486e-876f-38218e39d5fd" providerId="AD" clId="Web-{610E910E-5990-4D16-AA8B-A47A7D72EF8C}" dt="2023-04-13T19:47:57.903" v="578" actId="20577"/>
          <ac:spMkLst>
            <pc:docMk/>
            <pc:sldMk cId="2700021545" sldId="266"/>
            <ac:spMk id="2" creationId="{07BFAB64-7473-CACD-5562-3D233897FD2A}"/>
          </ac:spMkLst>
        </pc:spChg>
      </pc:sldChg>
      <pc:sldChg chg="modSp">
        <pc:chgData name="Bradley Ian Kingsley" userId="S::bik5@nau.edu::7f439f39-fe26-486e-876f-38218e39d5fd" providerId="AD" clId="Web-{610E910E-5990-4D16-AA8B-A47A7D72EF8C}" dt="2023-04-13T19:52:08.549" v="744" actId="20577"/>
        <pc:sldMkLst>
          <pc:docMk/>
          <pc:sldMk cId="2008423673" sldId="267"/>
        </pc:sldMkLst>
        <pc:spChg chg="mod">
          <ac:chgData name="Bradley Ian Kingsley" userId="S::bik5@nau.edu::7f439f39-fe26-486e-876f-38218e39d5fd" providerId="AD" clId="Web-{610E910E-5990-4D16-AA8B-A47A7D72EF8C}" dt="2023-04-13T19:48:23.310" v="581" actId="20577"/>
          <ac:spMkLst>
            <pc:docMk/>
            <pc:sldMk cId="2008423673" sldId="267"/>
            <ac:spMk id="2" creationId="{6D2FC844-F88B-0F9A-B94B-3E6ACB074625}"/>
          </ac:spMkLst>
        </pc:spChg>
        <pc:spChg chg="mod">
          <ac:chgData name="Bradley Ian Kingsley" userId="S::bik5@nau.edu::7f439f39-fe26-486e-876f-38218e39d5fd" providerId="AD" clId="Web-{610E910E-5990-4D16-AA8B-A47A7D72EF8C}" dt="2023-04-13T19:52:08.549" v="744" actId="20577"/>
          <ac:spMkLst>
            <pc:docMk/>
            <pc:sldMk cId="2008423673" sldId="267"/>
            <ac:spMk id="3" creationId="{CF743028-B25D-2933-0571-DF8CF6E4EE56}"/>
          </ac:spMkLst>
        </pc:spChg>
      </pc:sldChg>
      <pc:sldChg chg="modSp">
        <pc:chgData name="Bradley Ian Kingsley" userId="S::bik5@nau.edu::7f439f39-fe26-486e-876f-38218e39d5fd" providerId="AD" clId="Web-{610E910E-5990-4D16-AA8B-A47A7D72EF8C}" dt="2023-04-13T19:53:12.895" v="810" actId="20577"/>
        <pc:sldMkLst>
          <pc:docMk/>
          <pc:sldMk cId="3827298374" sldId="268"/>
        </pc:sldMkLst>
        <pc:spChg chg="mod">
          <ac:chgData name="Bradley Ian Kingsley" userId="S::bik5@nau.edu::7f439f39-fe26-486e-876f-38218e39d5fd" providerId="AD" clId="Web-{610E910E-5990-4D16-AA8B-A47A7D72EF8C}" dt="2023-04-13T19:48:33.154" v="587" actId="20577"/>
          <ac:spMkLst>
            <pc:docMk/>
            <pc:sldMk cId="3827298374" sldId="268"/>
            <ac:spMk id="2" creationId="{4FCB53B3-2561-3486-1A92-8629EDD9F833}"/>
          </ac:spMkLst>
        </pc:spChg>
        <pc:spChg chg="mod">
          <ac:chgData name="Bradley Ian Kingsley" userId="S::bik5@nau.edu::7f439f39-fe26-486e-876f-38218e39d5fd" providerId="AD" clId="Web-{610E910E-5990-4D16-AA8B-A47A7D72EF8C}" dt="2023-04-13T19:53:12.895" v="810" actId="20577"/>
          <ac:spMkLst>
            <pc:docMk/>
            <pc:sldMk cId="3827298374" sldId="268"/>
            <ac:spMk id="3" creationId="{9810C743-C183-0BCA-82BC-6CDD65233428}"/>
          </ac:spMkLst>
        </pc:spChg>
      </pc:sldChg>
      <pc:sldChg chg="new del">
        <pc:chgData name="Bradley Ian Kingsley" userId="S::bik5@nau.edu::7f439f39-fe26-486e-876f-38218e39d5fd" providerId="AD" clId="Web-{610E910E-5990-4D16-AA8B-A47A7D72EF8C}" dt="2023-04-13T19:47:04.183" v="540"/>
        <pc:sldMkLst>
          <pc:docMk/>
          <pc:sldMk cId="3691765071" sldId="271"/>
        </pc:sldMkLst>
      </pc:sldChg>
    </pc:docChg>
  </pc:docChgLst>
  <pc:docChgLst>
    <pc:chgData name="Dustin John Haines" userId="S::djh476@iris.nau.edu::304e8bcd-f59f-4d3c-b64d-ec67b6f55e43" providerId="AD" clId="Web-{5AA5D7A5-C936-4ECA-8075-2FF803808C43}"/>
    <pc:docChg chg="modSld">
      <pc:chgData name="Dustin John Haines" userId="S::djh476@iris.nau.edu::304e8bcd-f59f-4d3c-b64d-ec67b6f55e43" providerId="AD" clId="Web-{5AA5D7A5-C936-4ECA-8075-2FF803808C43}" dt="2023-04-14T01:16:43.642" v="43"/>
      <pc:docMkLst>
        <pc:docMk/>
      </pc:docMkLst>
      <pc:sldChg chg="modSp">
        <pc:chgData name="Dustin John Haines" userId="S::djh476@iris.nau.edu::304e8bcd-f59f-4d3c-b64d-ec67b6f55e43" providerId="AD" clId="Web-{5AA5D7A5-C936-4ECA-8075-2FF803808C43}" dt="2023-04-14T01:16:43.642" v="43"/>
        <pc:sldMkLst>
          <pc:docMk/>
          <pc:sldMk cId="2342316544" sldId="272"/>
        </pc:sldMkLst>
        <pc:graphicFrameChg chg="mod modGraphic">
          <ac:chgData name="Dustin John Haines" userId="S::djh476@iris.nau.edu::304e8bcd-f59f-4d3c-b64d-ec67b6f55e43" providerId="AD" clId="Web-{5AA5D7A5-C936-4ECA-8075-2FF803808C43}" dt="2023-04-14T01:16:43.642" v="43"/>
          <ac:graphicFrameMkLst>
            <pc:docMk/>
            <pc:sldMk cId="2342316544" sldId="272"/>
            <ac:graphicFrameMk id="4" creationId="{F718CB43-06F0-23D5-56C2-BA3A7962CCFD}"/>
          </ac:graphicFrameMkLst>
        </pc:graphicFrameChg>
      </pc:sldChg>
    </pc:docChg>
  </pc:docChgLst>
  <pc:docChgLst>
    <pc:chgData name="Bradley Ian Kingsley" userId="S::bik5@nau.edu::7f439f39-fe26-486e-876f-38218e39d5fd" providerId="AD" clId="Web-{DA05C520-EC5A-4428-ACCD-2CF68754AFD8}"/>
    <pc:docChg chg="modSld">
      <pc:chgData name="Bradley Ian Kingsley" userId="S::bik5@nau.edu::7f439f39-fe26-486e-876f-38218e39d5fd" providerId="AD" clId="Web-{DA05C520-EC5A-4428-ACCD-2CF68754AFD8}" dt="2023-04-14T18:27:27.559" v="1" actId="20577"/>
      <pc:docMkLst>
        <pc:docMk/>
      </pc:docMkLst>
      <pc:sldChg chg="modSp">
        <pc:chgData name="Bradley Ian Kingsley" userId="S::bik5@nau.edu::7f439f39-fe26-486e-876f-38218e39d5fd" providerId="AD" clId="Web-{DA05C520-EC5A-4428-ACCD-2CF68754AFD8}" dt="2023-04-14T18:27:27.559" v="1" actId="20577"/>
        <pc:sldMkLst>
          <pc:docMk/>
          <pc:sldMk cId="542168644" sldId="261"/>
        </pc:sldMkLst>
        <pc:spChg chg="mod">
          <ac:chgData name="Bradley Ian Kingsley" userId="S::bik5@nau.edu::7f439f39-fe26-486e-876f-38218e39d5fd" providerId="AD" clId="Web-{DA05C520-EC5A-4428-ACCD-2CF68754AFD8}" dt="2023-04-14T18:27:27.559" v="1" actId="20577"/>
          <ac:spMkLst>
            <pc:docMk/>
            <pc:sldMk cId="542168644" sldId="261"/>
            <ac:spMk id="3" creationId="{76CAD3B8-2958-F925-BE4E-1B0B30B23A06}"/>
          </ac:spMkLst>
        </pc:spChg>
      </pc:sldChg>
    </pc:docChg>
  </pc:docChgLst>
  <pc:docChgLst>
    <pc:chgData name="Bradley Ian Kingsley" userId="S::bik5@nau.edu::7f439f39-fe26-486e-876f-38218e39d5fd" providerId="AD" clId="Web-{37365985-819B-47FB-B4CB-E9C07D61DDF5}"/>
    <pc:docChg chg="modSld">
      <pc:chgData name="Bradley Ian Kingsley" userId="S::bik5@nau.edu::7f439f39-fe26-486e-876f-38218e39d5fd" providerId="AD" clId="Web-{37365985-819B-47FB-B4CB-E9C07D61DDF5}" dt="2023-04-13T20:58:43.542" v="3" actId="1076"/>
      <pc:docMkLst>
        <pc:docMk/>
      </pc:docMkLst>
      <pc:sldChg chg="modSp">
        <pc:chgData name="Bradley Ian Kingsley" userId="S::bik5@nau.edu::7f439f39-fe26-486e-876f-38218e39d5fd" providerId="AD" clId="Web-{37365985-819B-47FB-B4CB-E9C07D61DDF5}" dt="2023-04-13T20:58:43.542" v="3" actId="1076"/>
        <pc:sldMkLst>
          <pc:docMk/>
          <pc:sldMk cId="898445150" sldId="256"/>
        </pc:sldMkLst>
        <pc:picChg chg="mod">
          <ac:chgData name="Bradley Ian Kingsley" userId="S::bik5@nau.edu::7f439f39-fe26-486e-876f-38218e39d5fd" providerId="AD" clId="Web-{37365985-819B-47FB-B4CB-E9C07D61DDF5}" dt="2023-04-13T20:58:43.542" v="3" actId="1076"/>
          <ac:picMkLst>
            <pc:docMk/>
            <pc:sldMk cId="898445150" sldId="256"/>
            <ac:picMk id="5" creationId="{C52D1429-0EA7-54A2-5A74-8EF7E7830345}"/>
          </ac:picMkLst>
        </pc:picChg>
      </pc:sldChg>
    </pc:docChg>
  </pc:docChgLst>
  <pc:docChgLst>
    <pc:chgData name="Trung Son Nguyen" userId="S::stn56@nau.edu::3f5a44e0-e97d-40b8-b007-bc1104462bcf" providerId="AD" clId="Web-{798D3F8E-157A-4E10-A517-566F9092AD69}"/>
    <pc:docChg chg="modSld">
      <pc:chgData name="Trung Son Nguyen" userId="S::stn56@nau.edu::3f5a44e0-e97d-40b8-b007-bc1104462bcf" providerId="AD" clId="Web-{798D3F8E-157A-4E10-A517-566F9092AD69}" dt="2023-04-13T21:49:03.034" v="73" actId="20577"/>
      <pc:docMkLst>
        <pc:docMk/>
      </pc:docMkLst>
      <pc:sldChg chg="modSp">
        <pc:chgData name="Trung Son Nguyen" userId="S::stn56@nau.edu::3f5a44e0-e97d-40b8-b007-bc1104462bcf" providerId="AD" clId="Web-{798D3F8E-157A-4E10-A517-566F9092AD69}" dt="2023-04-13T21:49:03.034" v="73" actId="20577"/>
        <pc:sldMkLst>
          <pc:docMk/>
          <pc:sldMk cId="2700021545" sldId="266"/>
        </pc:sldMkLst>
        <pc:spChg chg="mod">
          <ac:chgData name="Trung Son Nguyen" userId="S::stn56@nau.edu::3f5a44e0-e97d-40b8-b007-bc1104462bcf" providerId="AD" clId="Web-{798D3F8E-157A-4E10-A517-566F9092AD69}" dt="2023-04-13T21:49:03.034" v="73" actId="20577"/>
          <ac:spMkLst>
            <pc:docMk/>
            <pc:sldMk cId="2700021545" sldId="266"/>
            <ac:spMk id="3" creationId="{C109B75A-1B0C-943C-EF0B-9D0BCAF8FC92}"/>
          </ac:spMkLst>
        </pc:spChg>
      </pc:sldChg>
    </pc:docChg>
  </pc:docChgLst>
  <pc:docChgLst>
    <pc:chgData name="Dustin John Haines" userId="S::djh476@iris.nau.edu::304e8bcd-f59f-4d3c-b64d-ec67b6f55e43" providerId="AD" clId="Web-{20706ABB-12B8-445C-AD85-04BABA34962C}"/>
    <pc:docChg chg="addSld modSld">
      <pc:chgData name="Dustin John Haines" userId="S::djh476@iris.nau.edu::304e8bcd-f59f-4d3c-b64d-ec67b6f55e43" providerId="AD" clId="Web-{20706ABB-12B8-445C-AD85-04BABA34962C}" dt="2023-04-14T00:41:31.669" v="96"/>
      <pc:docMkLst>
        <pc:docMk/>
      </pc:docMkLst>
      <pc:sldChg chg="addSp delSp modSp new">
        <pc:chgData name="Dustin John Haines" userId="S::djh476@iris.nau.edu::304e8bcd-f59f-4d3c-b64d-ec67b6f55e43" providerId="AD" clId="Web-{20706ABB-12B8-445C-AD85-04BABA34962C}" dt="2023-04-14T00:41:31.669" v="96"/>
        <pc:sldMkLst>
          <pc:docMk/>
          <pc:sldMk cId="2342316544" sldId="272"/>
        </pc:sldMkLst>
        <pc:spChg chg="mod">
          <ac:chgData name="Dustin John Haines" userId="S::djh476@iris.nau.edu::304e8bcd-f59f-4d3c-b64d-ec67b6f55e43" providerId="AD" clId="Web-{20706ABB-12B8-445C-AD85-04BABA34962C}" dt="2023-04-14T00:40:12.636" v="6" actId="20577"/>
          <ac:spMkLst>
            <pc:docMk/>
            <pc:sldMk cId="2342316544" sldId="272"/>
            <ac:spMk id="2" creationId="{5BC1E6EB-9452-4977-3D3D-F90A3D0770E1}"/>
          </ac:spMkLst>
        </pc:spChg>
        <pc:spChg chg="del">
          <ac:chgData name="Dustin John Haines" userId="S::djh476@iris.nau.edu::304e8bcd-f59f-4d3c-b64d-ec67b6f55e43" providerId="AD" clId="Web-{20706ABB-12B8-445C-AD85-04BABA34962C}" dt="2023-04-14T00:40:40.106" v="7"/>
          <ac:spMkLst>
            <pc:docMk/>
            <pc:sldMk cId="2342316544" sldId="272"/>
            <ac:spMk id="3" creationId="{DF1677C0-AF51-8FF1-DD91-F15F3317E4F5}"/>
          </ac:spMkLst>
        </pc:spChg>
        <pc:graphicFrameChg chg="add mod ord modGraphic">
          <ac:chgData name="Dustin John Haines" userId="S::djh476@iris.nau.edu::304e8bcd-f59f-4d3c-b64d-ec67b6f55e43" providerId="AD" clId="Web-{20706ABB-12B8-445C-AD85-04BABA34962C}" dt="2023-04-14T00:41:31.669" v="96"/>
          <ac:graphicFrameMkLst>
            <pc:docMk/>
            <pc:sldMk cId="2342316544" sldId="272"/>
            <ac:graphicFrameMk id="4" creationId="{F718CB43-06F0-23D5-56C2-BA3A7962CCFD}"/>
          </ac:graphicFrameMkLst>
        </pc:graphicFrameChg>
      </pc:sldChg>
    </pc:docChg>
  </pc:docChgLst>
  <pc:docChgLst>
    <pc:chgData name="Bradley Ian Kingsley" userId="S::bik5@nau.edu::7f439f39-fe26-486e-876f-38218e39d5fd" providerId="AD" clId="Web-{2EF36B19-CF38-44E3-8BBE-98659BCAF88D}"/>
    <pc:docChg chg="addSld modSld addMainMaster delMainMaster">
      <pc:chgData name="Bradley Ian Kingsley" userId="S::bik5@nau.edu::7f439f39-fe26-486e-876f-38218e39d5fd" providerId="AD" clId="Web-{2EF36B19-CF38-44E3-8BBE-98659BCAF88D}" dt="2023-04-13T19:30:04.666" v="186" actId="20577"/>
      <pc:docMkLst>
        <pc:docMk/>
      </pc:docMkLst>
      <pc:sldChg chg="modSp mod modClrScheme chgLayout">
        <pc:chgData name="Bradley Ian Kingsley" userId="S::bik5@nau.edu::7f439f39-fe26-486e-876f-38218e39d5fd" providerId="AD" clId="Web-{2EF36B19-CF38-44E3-8BBE-98659BCAF88D}" dt="2023-04-13T19:30:04.666" v="186" actId="20577"/>
        <pc:sldMkLst>
          <pc:docMk/>
          <pc:sldMk cId="898445150" sldId="256"/>
        </pc:sldMkLst>
        <pc:spChg chg="mod ord">
          <ac:chgData name="Bradley Ian Kingsley" userId="S::bik5@nau.edu::7f439f39-fe26-486e-876f-38218e39d5fd" providerId="AD" clId="Web-{2EF36B19-CF38-44E3-8BBE-98659BCAF88D}" dt="2023-04-13T19:27:27.240" v="9" actId="20577"/>
          <ac:spMkLst>
            <pc:docMk/>
            <pc:sldMk cId="898445150" sldId="256"/>
            <ac:spMk id="2" creationId="{3A869142-797F-266F-6702-D553B9132607}"/>
          </ac:spMkLst>
        </pc:spChg>
        <pc:spChg chg="mod ord">
          <ac:chgData name="Bradley Ian Kingsley" userId="S::bik5@nau.edu::7f439f39-fe26-486e-876f-38218e39d5fd" providerId="AD" clId="Web-{2EF36B19-CF38-44E3-8BBE-98659BCAF88D}" dt="2023-04-13T19:30:04.666" v="186" actId="20577"/>
          <ac:spMkLst>
            <pc:docMk/>
            <pc:sldMk cId="898445150" sldId="256"/>
            <ac:spMk id="3" creationId="{DD24864B-7B20-3FE7-B8D2-ADBF057D4420}"/>
          </ac:spMkLst>
        </pc:spChg>
      </pc:sldChg>
      <pc:sldChg chg="modSp mod modClrScheme chgLayout">
        <pc:chgData name="Bradley Ian Kingsley" userId="S::bik5@nau.edu::7f439f39-fe26-486e-876f-38218e39d5fd" providerId="AD" clId="Web-{2EF36B19-CF38-44E3-8BBE-98659BCAF88D}" dt="2023-04-13T19:27:47.694" v="19" actId="20577"/>
        <pc:sldMkLst>
          <pc:docMk/>
          <pc:sldMk cId="1088522882" sldId="257"/>
        </pc:sldMkLst>
        <pc:spChg chg="mod ord">
          <ac:chgData name="Bradley Ian Kingsley" userId="S::bik5@nau.edu::7f439f39-fe26-486e-876f-38218e39d5fd" providerId="AD" clId="Web-{2EF36B19-CF38-44E3-8BBE-98659BCAF88D}" dt="2023-04-13T19:27:47.694" v="19" actId="20577"/>
          <ac:spMkLst>
            <pc:docMk/>
            <pc:sldMk cId="1088522882" sldId="257"/>
            <ac:spMk id="2" creationId="{525C3738-36F0-37CC-E064-68E78AAE5277}"/>
          </ac:spMkLst>
        </pc:spChg>
        <pc:spChg chg="mod ord">
          <ac:chgData name="Bradley Ian Kingsley" userId="S::bik5@nau.edu::7f439f39-fe26-486e-876f-38218e39d5fd" providerId="AD" clId="Web-{2EF36B19-CF38-44E3-8BBE-98659BCAF88D}" dt="2023-04-13T19:27:07.349" v="0"/>
          <ac:spMkLst>
            <pc:docMk/>
            <pc:sldMk cId="1088522882" sldId="257"/>
            <ac:spMk id="3" creationId="{23782C40-968B-0169-89FF-CED1E82AB3CB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7:58.726" v="37" actId="20577"/>
        <pc:sldMkLst>
          <pc:docMk/>
          <pc:sldMk cId="1151264447" sldId="258"/>
        </pc:sldMkLst>
        <pc:spChg chg="mod">
          <ac:chgData name="Bradley Ian Kingsley" userId="S::bik5@nau.edu::7f439f39-fe26-486e-876f-38218e39d5fd" providerId="AD" clId="Web-{2EF36B19-CF38-44E3-8BBE-98659BCAF88D}" dt="2023-04-13T19:27:58.726" v="37" actId="20577"/>
          <ac:spMkLst>
            <pc:docMk/>
            <pc:sldMk cId="1151264447" sldId="258"/>
            <ac:spMk id="2" creationId="{7710A74A-2C00-D61C-5E94-7EAD5F9F6A81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25.070" v="54" actId="20577"/>
        <pc:sldMkLst>
          <pc:docMk/>
          <pc:sldMk cId="1725419104" sldId="259"/>
        </pc:sldMkLst>
        <pc:spChg chg="mod">
          <ac:chgData name="Bradley Ian Kingsley" userId="S::bik5@nau.edu::7f439f39-fe26-486e-876f-38218e39d5fd" providerId="AD" clId="Web-{2EF36B19-CF38-44E3-8BBE-98659BCAF88D}" dt="2023-04-13T19:28:25.070" v="54" actId="20577"/>
          <ac:spMkLst>
            <pc:docMk/>
            <pc:sldMk cId="1725419104" sldId="259"/>
            <ac:spMk id="2" creationId="{9404BE7E-D41D-1C52-4661-881D3EE10CA0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30.508" v="61" actId="20577"/>
        <pc:sldMkLst>
          <pc:docMk/>
          <pc:sldMk cId="1875871417" sldId="260"/>
        </pc:sldMkLst>
        <pc:spChg chg="mod">
          <ac:chgData name="Bradley Ian Kingsley" userId="S::bik5@nau.edu::7f439f39-fe26-486e-876f-38218e39d5fd" providerId="AD" clId="Web-{2EF36B19-CF38-44E3-8BBE-98659BCAF88D}" dt="2023-04-13T19:28:30.508" v="61" actId="20577"/>
          <ac:spMkLst>
            <pc:docMk/>
            <pc:sldMk cId="1875871417" sldId="260"/>
            <ac:spMk id="2" creationId="{0AD40967-CCA0-BF99-9158-D5E730C11AA5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34.164" v="63" actId="20577"/>
        <pc:sldMkLst>
          <pc:docMk/>
          <pc:sldMk cId="542168644" sldId="261"/>
        </pc:sldMkLst>
        <pc:spChg chg="mod">
          <ac:chgData name="Bradley Ian Kingsley" userId="S::bik5@nau.edu::7f439f39-fe26-486e-876f-38218e39d5fd" providerId="AD" clId="Web-{2EF36B19-CF38-44E3-8BBE-98659BCAF88D}" dt="2023-04-13T19:28:34.164" v="63" actId="20577"/>
          <ac:spMkLst>
            <pc:docMk/>
            <pc:sldMk cId="542168644" sldId="261"/>
            <ac:spMk id="2" creationId="{1A0F4840-EDC8-25DF-9584-F21D5791130B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37.180" v="65" actId="20577"/>
        <pc:sldMkLst>
          <pc:docMk/>
          <pc:sldMk cId="906744182" sldId="262"/>
        </pc:sldMkLst>
        <pc:spChg chg="mod">
          <ac:chgData name="Bradley Ian Kingsley" userId="S::bik5@nau.edu::7f439f39-fe26-486e-876f-38218e39d5fd" providerId="AD" clId="Web-{2EF36B19-CF38-44E3-8BBE-98659BCAF88D}" dt="2023-04-13T19:28:37.180" v="65" actId="20577"/>
          <ac:spMkLst>
            <pc:docMk/>
            <pc:sldMk cId="906744182" sldId="262"/>
            <ac:spMk id="2" creationId="{AEC11232-62F6-BC8B-11A2-997237ED6963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41.227" v="70" actId="20577"/>
        <pc:sldMkLst>
          <pc:docMk/>
          <pc:sldMk cId="1876255900" sldId="263"/>
        </pc:sldMkLst>
        <pc:spChg chg="mod">
          <ac:chgData name="Bradley Ian Kingsley" userId="S::bik5@nau.edu::7f439f39-fe26-486e-876f-38218e39d5fd" providerId="AD" clId="Web-{2EF36B19-CF38-44E3-8BBE-98659BCAF88D}" dt="2023-04-13T19:28:41.227" v="70" actId="20577"/>
          <ac:spMkLst>
            <pc:docMk/>
            <pc:sldMk cId="1876255900" sldId="263"/>
            <ac:spMk id="2" creationId="{3B5C9BC3-51BA-8EAA-14D6-A02B80DA7089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46.899" v="72" actId="20577"/>
        <pc:sldMkLst>
          <pc:docMk/>
          <pc:sldMk cId="749057296" sldId="264"/>
        </pc:sldMkLst>
        <pc:spChg chg="mod">
          <ac:chgData name="Bradley Ian Kingsley" userId="S::bik5@nau.edu::7f439f39-fe26-486e-876f-38218e39d5fd" providerId="AD" clId="Web-{2EF36B19-CF38-44E3-8BBE-98659BCAF88D}" dt="2023-04-13T19:28:46.899" v="72" actId="20577"/>
          <ac:spMkLst>
            <pc:docMk/>
            <pc:sldMk cId="749057296" sldId="264"/>
            <ac:spMk id="2" creationId="{8C861F8A-B258-1654-920B-07FA3ACD7B31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8:57.743" v="85" actId="20577"/>
        <pc:sldMkLst>
          <pc:docMk/>
          <pc:sldMk cId="2521810327" sldId="265"/>
        </pc:sldMkLst>
        <pc:spChg chg="mod">
          <ac:chgData name="Bradley Ian Kingsley" userId="S::bik5@nau.edu::7f439f39-fe26-486e-876f-38218e39d5fd" providerId="AD" clId="Web-{2EF36B19-CF38-44E3-8BBE-98659BCAF88D}" dt="2023-04-13T19:28:57.743" v="85" actId="20577"/>
          <ac:spMkLst>
            <pc:docMk/>
            <pc:sldMk cId="2521810327" sldId="265"/>
            <ac:spMk id="2" creationId="{9EF222C3-D149-1AAC-E619-ED1822CAB43E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9:07.477" v="88" actId="20577"/>
        <pc:sldMkLst>
          <pc:docMk/>
          <pc:sldMk cId="2700021545" sldId="266"/>
        </pc:sldMkLst>
        <pc:spChg chg="mod">
          <ac:chgData name="Bradley Ian Kingsley" userId="S::bik5@nau.edu::7f439f39-fe26-486e-876f-38218e39d5fd" providerId="AD" clId="Web-{2EF36B19-CF38-44E3-8BBE-98659BCAF88D}" dt="2023-04-13T19:29:07.477" v="88" actId="20577"/>
          <ac:spMkLst>
            <pc:docMk/>
            <pc:sldMk cId="2700021545" sldId="266"/>
            <ac:spMk id="2" creationId="{07BFAB64-7473-CACD-5562-3D233897FD2A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9:13.243" v="106" actId="20577"/>
        <pc:sldMkLst>
          <pc:docMk/>
          <pc:sldMk cId="2008423673" sldId="267"/>
        </pc:sldMkLst>
        <pc:spChg chg="mod">
          <ac:chgData name="Bradley Ian Kingsley" userId="S::bik5@nau.edu::7f439f39-fe26-486e-876f-38218e39d5fd" providerId="AD" clId="Web-{2EF36B19-CF38-44E3-8BBE-98659BCAF88D}" dt="2023-04-13T19:29:13.243" v="106" actId="20577"/>
          <ac:spMkLst>
            <pc:docMk/>
            <pc:sldMk cId="2008423673" sldId="267"/>
            <ac:spMk id="2" creationId="{6D2FC844-F88B-0F9A-B94B-3E6ACB074625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9:24.134" v="131" actId="20577"/>
        <pc:sldMkLst>
          <pc:docMk/>
          <pc:sldMk cId="3827298374" sldId="268"/>
        </pc:sldMkLst>
        <pc:spChg chg="mod">
          <ac:chgData name="Bradley Ian Kingsley" userId="S::bik5@nau.edu::7f439f39-fe26-486e-876f-38218e39d5fd" providerId="AD" clId="Web-{2EF36B19-CF38-44E3-8BBE-98659BCAF88D}" dt="2023-04-13T19:29:24.134" v="131" actId="20577"/>
          <ac:spMkLst>
            <pc:docMk/>
            <pc:sldMk cId="3827298374" sldId="268"/>
            <ac:spMk id="2" creationId="{4FCB53B3-2561-3486-1A92-8629EDD9F833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9:32.212" v="135" actId="20577"/>
        <pc:sldMkLst>
          <pc:docMk/>
          <pc:sldMk cId="4110006168" sldId="269"/>
        </pc:sldMkLst>
        <pc:spChg chg="mod">
          <ac:chgData name="Bradley Ian Kingsley" userId="S::bik5@nau.edu::7f439f39-fe26-486e-876f-38218e39d5fd" providerId="AD" clId="Web-{2EF36B19-CF38-44E3-8BBE-98659BCAF88D}" dt="2023-04-13T19:29:32.212" v="135" actId="20577"/>
          <ac:spMkLst>
            <pc:docMk/>
            <pc:sldMk cId="4110006168" sldId="269"/>
            <ac:spMk id="2" creationId="{BCBB8BAB-16FB-9112-E66D-00E132B3A9E1}"/>
          </ac:spMkLst>
        </pc:spChg>
      </pc:sldChg>
      <pc:sldChg chg="modSp new">
        <pc:chgData name="Bradley Ian Kingsley" userId="S::bik5@nau.edu::7f439f39-fe26-486e-876f-38218e39d5fd" providerId="AD" clId="Web-{2EF36B19-CF38-44E3-8BBE-98659BCAF88D}" dt="2023-04-13T19:29:47.885" v="153" actId="20577"/>
        <pc:sldMkLst>
          <pc:docMk/>
          <pc:sldMk cId="1996204453" sldId="270"/>
        </pc:sldMkLst>
        <pc:spChg chg="mod">
          <ac:chgData name="Bradley Ian Kingsley" userId="S::bik5@nau.edu::7f439f39-fe26-486e-876f-38218e39d5fd" providerId="AD" clId="Web-{2EF36B19-CF38-44E3-8BBE-98659BCAF88D}" dt="2023-04-13T19:29:47.885" v="153" actId="20577"/>
          <ac:spMkLst>
            <pc:docMk/>
            <pc:sldMk cId="1996204453" sldId="270"/>
            <ac:spMk id="2" creationId="{E4FE1ED5-DA7D-919F-15E6-7982C8D9F86E}"/>
          </ac:spMkLst>
        </pc:spChg>
      </pc:sldChg>
      <pc:sldMasterChg chg="del delSldLayout">
        <pc:chgData name="Bradley Ian Kingsley" userId="S::bik5@nau.edu::7f439f39-fe26-486e-876f-38218e39d5fd" providerId="AD" clId="Web-{2EF36B19-CF38-44E3-8BBE-98659BCAF88D}" dt="2023-04-13T19:27:07.349" v="0"/>
        <pc:sldMasterMkLst>
          <pc:docMk/>
          <pc:sldMasterMk cId="2460954070" sldId="2147483660"/>
        </pc:sldMasterMkLst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Bradley Ian Kingsley" userId="S::bik5@nau.edu::7f439f39-fe26-486e-876f-38218e39d5fd" providerId="AD" clId="Web-{2EF36B19-CF38-44E3-8BBE-98659BCAF88D}" dt="2023-04-13T19:27:07.349" v="0"/>
        <pc:sldMasterMkLst>
          <pc:docMk/>
          <pc:sldMasterMk cId="320589103" sldId="2147483672"/>
        </pc:sldMasterMkLst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2922555830" sldId="2147483673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3346517232" sldId="2147483674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128683865" sldId="2147483675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2824943753" sldId="2147483676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222379678" sldId="2147483677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2102443930" sldId="2147483678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3873252753" sldId="2147483679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3979888106" sldId="2147483680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1819803367" sldId="2147483681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4138038408" sldId="2147483682"/>
          </pc:sldLayoutMkLst>
        </pc:sldLayoutChg>
        <pc:sldLayoutChg chg="add mod replId">
          <pc:chgData name="Bradley Ian Kingsley" userId="S::bik5@nau.edu::7f439f39-fe26-486e-876f-38218e39d5fd" providerId="AD" clId="Web-{2EF36B19-CF38-44E3-8BBE-98659BCAF88D}" dt="2023-04-13T19:27:07.349" v="0"/>
          <pc:sldLayoutMkLst>
            <pc:docMk/>
            <pc:sldMasterMk cId="320589103" sldId="2147483672"/>
            <pc:sldLayoutMk cId="934165413" sldId="2147483683"/>
          </pc:sldLayoutMkLst>
        </pc:sldLayoutChg>
      </pc:sldMasterChg>
    </pc:docChg>
  </pc:docChgLst>
  <pc:docChgLst>
    <pc:chgData name="Dustin John Haines" userId="S::djh476@iris.nau.edu::304e8bcd-f59f-4d3c-b64d-ec67b6f55e43" providerId="AD" clId="Web-{AEA74F5B-0E0B-4068-89C6-10C2B97DB60D}"/>
    <pc:docChg chg="modSld">
      <pc:chgData name="Dustin John Haines" userId="S::djh476@iris.nau.edu::304e8bcd-f59f-4d3c-b64d-ec67b6f55e43" providerId="AD" clId="Web-{AEA74F5B-0E0B-4068-89C6-10C2B97DB60D}" dt="2023-04-14T01:01:16.364" v="8" actId="1076"/>
      <pc:docMkLst>
        <pc:docMk/>
      </pc:docMkLst>
      <pc:sldChg chg="addSp delSp modSp">
        <pc:chgData name="Dustin John Haines" userId="S::djh476@iris.nau.edu::304e8bcd-f59f-4d3c-b64d-ec67b6f55e43" providerId="AD" clId="Web-{AEA74F5B-0E0B-4068-89C6-10C2B97DB60D}" dt="2023-04-14T01:01:16.364" v="8" actId="1076"/>
        <pc:sldMkLst>
          <pc:docMk/>
          <pc:sldMk cId="749057296" sldId="264"/>
        </pc:sldMkLst>
        <pc:picChg chg="add mod">
          <ac:chgData name="Dustin John Haines" userId="S::djh476@iris.nau.edu::304e8bcd-f59f-4d3c-b64d-ec67b6f55e43" providerId="AD" clId="Web-{AEA74F5B-0E0B-4068-89C6-10C2B97DB60D}" dt="2023-04-14T01:01:11.395" v="5" actId="1076"/>
          <ac:picMkLst>
            <pc:docMk/>
            <pc:sldMk cId="749057296" sldId="264"/>
            <ac:picMk id="4" creationId="{8712C769-B4C6-18B7-24C7-B5AA18F7EAC8}"/>
          </ac:picMkLst>
        </pc:picChg>
        <pc:picChg chg="del">
          <ac:chgData name="Dustin John Haines" userId="S::djh476@iris.nau.edu::304e8bcd-f59f-4d3c-b64d-ec67b6f55e43" providerId="AD" clId="Web-{AEA74F5B-0E0B-4068-89C6-10C2B97DB60D}" dt="2023-04-14T01:00:49.738" v="0"/>
          <ac:picMkLst>
            <pc:docMk/>
            <pc:sldMk cId="749057296" sldId="264"/>
            <ac:picMk id="5" creationId="{8FE88284-85E7-BCF3-C681-331C0792F51B}"/>
          </ac:picMkLst>
        </pc:picChg>
        <pc:picChg chg="add mod">
          <ac:chgData name="Dustin John Haines" userId="S::djh476@iris.nau.edu::304e8bcd-f59f-4d3c-b64d-ec67b6f55e43" providerId="AD" clId="Web-{AEA74F5B-0E0B-4068-89C6-10C2B97DB60D}" dt="2023-04-14T01:01:16.364" v="8" actId="1076"/>
          <ac:picMkLst>
            <pc:docMk/>
            <pc:sldMk cId="749057296" sldId="264"/>
            <ac:picMk id="7" creationId="{8CE2628C-7377-EA15-FD9D-76B00769E059}"/>
          </ac:picMkLst>
        </pc:picChg>
      </pc:sldChg>
    </pc:docChg>
  </pc:docChgLst>
  <pc:docChgLst>
    <pc:chgData name="Trung Son Nguyen" userId="S::stn56@nau.edu::3f5a44e0-e97d-40b8-b007-bc1104462bcf" providerId="AD" clId="Web-{5F1B8437-7E16-4C00-8BF0-66006ED029FC}"/>
    <pc:docChg chg="addSld">
      <pc:chgData name="Trung Son Nguyen" userId="S::stn56@nau.edu::3f5a44e0-e97d-40b8-b007-bc1104462bcf" providerId="AD" clId="Web-{5F1B8437-7E16-4C00-8BF0-66006ED029FC}" dt="2023-04-13T19:22:02.141" v="0"/>
      <pc:docMkLst>
        <pc:docMk/>
      </pc:docMkLst>
      <pc:sldChg chg="new">
        <pc:chgData name="Trung Son Nguyen" userId="S::stn56@nau.edu::3f5a44e0-e97d-40b8-b007-bc1104462bcf" providerId="AD" clId="Web-{5F1B8437-7E16-4C00-8BF0-66006ED029FC}" dt="2023-04-13T19:22:02.141" v="0"/>
        <pc:sldMkLst>
          <pc:docMk/>
          <pc:sldMk cId="1088522882" sldId="257"/>
        </pc:sldMkLst>
      </pc:sldChg>
    </pc:docChg>
  </pc:docChgLst>
  <pc:docChgLst>
    <pc:chgData name="Trung Son Nguyen" userId="S::stn56@nau.edu::3f5a44e0-e97d-40b8-b007-bc1104462bcf" providerId="AD" clId="Web-{CBB495DA-71E0-FB8C-E2D6-8ABFBB6CB689}"/>
    <pc:docChg chg="modSld">
      <pc:chgData name="Trung Son Nguyen" userId="S::stn56@nau.edu::3f5a44e0-e97d-40b8-b007-bc1104462bcf" providerId="AD" clId="Web-{CBB495DA-71E0-FB8C-E2D6-8ABFBB6CB689}" dt="2023-04-16T12:05:00.046" v="6" actId="1076"/>
      <pc:docMkLst>
        <pc:docMk/>
      </pc:docMkLst>
      <pc:sldChg chg="modSp">
        <pc:chgData name="Trung Son Nguyen" userId="S::stn56@nau.edu::3f5a44e0-e97d-40b8-b007-bc1104462bcf" providerId="AD" clId="Web-{CBB495DA-71E0-FB8C-E2D6-8ABFBB6CB689}" dt="2023-04-16T11:42:17.403" v="0"/>
        <pc:sldMkLst>
          <pc:docMk/>
          <pc:sldMk cId="1151264447" sldId="258"/>
        </pc:sldMkLst>
        <pc:graphicFrameChg chg="mod modGraphic">
          <ac:chgData name="Trung Son Nguyen" userId="S::stn56@nau.edu::3f5a44e0-e97d-40b8-b007-bc1104462bcf" providerId="AD" clId="Web-{CBB495DA-71E0-FB8C-E2D6-8ABFBB6CB689}" dt="2023-04-16T11:42:17.403" v="0"/>
          <ac:graphicFrameMkLst>
            <pc:docMk/>
            <pc:sldMk cId="1151264447" sldId="258"/>
            <ac:graphicFrameMk id="5" creationId="{D09B9477-31B8-FCAD-4B54-A878950438EB}"/>
          </ac:graphicFrameMkLst>
        </pc:graphicFrameChg>
      </pc:sldChg>
      <pc:sldChg chg="modSp">
        <pc:chgData name="Trung Son Nguyen" userId="S::stn56@nau.edu::3f5a44e0-e97d-40b8-b007-bc1104462bcf" providerId="AD" clId="Web-{CBB495DA-71E0-FB8C-E2D6-8ABFBB6CB689}" dt="2023-04-16T12:05:00.046" v="6" actId="1076"/>
        <pc:sldMkLst>
          <pc:docMk/>
          <pc:sldMk cId="1876255900" sldId="263"/>
        </pc:sldMkLst>
        <pc:spChg chg="mod">
          <ac:chgData name="Trung Son Nguyen" userId="S::stn56@nau.edu::3f5a44e0-e97d-40b8-b007-bc1104462bcf" providerId="AD" clId="Web-{CBB495DA-71E0-FB8C-E2D6-8ABFBB6CB689}" dt="2023-04-16T12:05:00.046" v="6" actId="1076"/>
          <ac:spMkLst>
            <pc:docMk/>
            <pc:sldMk cId="1876255900" sldId="263"/>
            <ac:spMk id="3" creationId="{09770FDE-6C92-C412-FB5C-5A6927495DB6}"/>
          </ac:spMkLst>
        </pc:spChg>
      </pc:sldChg>
    </pc:docChg>
  </pc:docChgLst>
  <pc:docChgLst>
    <pc:chgData name="Dustin John Haines" userId="S::djh476@iris.nau.edu::304e8bcd-f59f-4d3c-b64d-ec67b6f55e43" providerId="AD" clId="Web-{2BE699A3-6AF2-47CF-BA5C-4D1F58B1D7B6}"/>
    <pc:docChg chg="modSld">
      <pc:chgData name="Dustin John Haines" userId="S::djh476@iris.nau.edu::304e8bcd-f59f-4d3c-b64d-ec67b6f55e43" providerId="AD" clId="Web-{2BE699A3-6AF2-47CF-BA5C-4D1F58B1D7B6}" dt="2023-04-14T00:55:57.603" v="446"/>
      <pc:docMkLst>
        <pc:docMk/>
      </pc:docMkLst>
      <pc:sldChg chg="modSp">
        <pc:chgData name="Dustin John Haines" userId="S::djh476@iris.nau.edu::304e8bcd-f59f-4d3c-b64d-ec67b6f55e43" providerId="AD" clId="Web-{2BE699A3-6AF2-47CF-BA5C-4D1F58B1D7B6}" dt="2023-04-14T00:52:35.470" v="434" actId="20577"/>
        <pc:sldMkLst>
          <pc:docMk/>
          <pc:sldMk cId="1088522882" sldId="257"/>
        </pc:sldMkLst>
        <pc:spChg chg="mod">
          <ac:chgData name="Dustin John Haines" userId="S::djh476@iris.nau.edu::304e8bcd-f59f-4d3c-b64d-ec67b6f55e43" providerId="AD" clId="Web-{2BE699A3-6AF2-47CF-BA5C-4D1F58B1D7B6}" dt="2023-04-14T00:52:35.470" v="434" actId="20577"/>
          <ac:spMkLst>
            <pc:docMk/>
            <pc:sldMk cId="1088522882" sldId="257"/>
            <ac:spMk id="3" creationId="{23782C40-968B-0169-89FF-CED1E82AB3CB}"/>
          </ac:spMkLst>
        </pc:spChg>
      </pc:sldChg>
      <pc:sldChg chg="modSp">
        <pc:chgData name="Dustin John Haines" userId="S::djh476@iris.nau.edu::304e8bcd-f59f-4d3c-b64d-ec67b6f55e43" providerId="AD" clId="Web-{2BE699A3-6AF2-47CF-BA5C-4D1F58B1D7B6}" dt="2023-04-14T00:50:51.545" v="418"/>
        <pc:sldMkLst>
          <pc:docMk/>
          <pc:sldMk cId="1151264447" sldId="258"/>
        </pc:sldMkLst>
        <pc:graphicFrameChg chg="mod modGraphic">
          <ac:chgData name="Dustin John Haines" userId="S::djh476@iris.nau.edu::304e8bcd-f59f-4d3c-b64d-ec67b6f55e43" providerId="AD" clId="Web-{2BE699A3-6AF2-47CF-BA5C-4D1F58B1D7B6}" dt="2023-04-14T00:50:51.545" v="418"/>
          <ac:graphicFrameMkLst>
            <pc:docMk/>
            <pc:sldMk cId="1151264447" sldId="258"/>
            <ac:graphicFrameMk id="5" creationId="{D09B9477-31B8-FCAD-4B54-A878950438EB}"/>
          </ac:graphicFrameMkLst>
        </pc:graphicFrameChg>
      </pc:sldChg>
      <pc:sldChg chg="modSp">
        <pc:chgData name="Dustin John Haines" userId="S::djh476@iris.nau.edu::304e8bcd-f59f-4d3c-b64d-ec67b6f55e43" providerId="AD" clId="Web-{2BE699A3-6AF2-47CF-BA5C-4D1F58B1D7B6}" dt="2023-04-14T00:46:58.739" v="360" actId="20577"/>
        <pc:sldMkLst>
          <pc:docMk/>
          <pc:sldMk cId="4110006168" sldId="269"/>
        </pc:sldMkLst>
        <pc:spChg chg="mod">
          <ac:chgData name="Dustin John Haines" userId="S::djh476@iris.nau.edu::304e8bcd-f59f-4d3c-b64d-ec67b6f55e43" providerId="AD" clId="Web-{2BE699A3-6AF2-47CF-BA5C-4D1F58B1D7B6}" dt="2023-04-14T00:46:58.739" v="360" actId="20577"/>
          <ac:spMkLst>
            <pc:docMk/>
            <pc:sldMk cId="4110006168" sldId="269"/>
            <ac:spMk id="3" creationId="{BAE7A1BF-2187-ACD8-5373-B0D1F54F393B}"/>
          </ac:spMkLst>
        </pc:spChg>
      </pc:sldChg>
      <pc:sldChg chg="addSp delSp modSp">
        <pc:chgData name="Dustin John Haines" userId="S::djh476@iris.nau.edu::304e8bcd-f59f-4d3c-b64d-ec67b6f55e43" providerId="AD" clId="Web-{2BE699A3-6AF2-47CF-BA5C-4D1F58B1D7B6}" dt="2023-04-14T00:55:57.603" v="446"/>
        <pc:sldMkLst>
          <pc:docMk/>
          <pc:sldMk cId="2342316544" sldId="272"/>
        </pc:sldMkLst>
        <pc:spChg chg="add mod">
          <ac:chgData name="Dustin John Haines" userId="S::djh476@iris.nau.edu::304e8bcd-f59f-4d3c-b64d-ec67b6f55e43" providerId="AD" clId="Web-{2BE699A3-6AF2-47CF-BA5C-4D1F58B1D7B6}" dt="2023-04-14T00:47:14.896" v="363" actId="20577"/>
          <ac:spMkLst>
            <pc:docMk/>
            <pc:sldMk cId="2342316544" sldId="272"/>
            <ac:spMk id="6" creationId="{541DCBFA-9254-3130-1E04-9B0D161575A8}"/>
          </ac:spMkLst>
        </pc:spChg>
        <pc:graphicFrameChg chg="mod modGraphic">
          <ac:chgData name="Dustin John Haines" userId="S::djh476@iris.nau.edu::304e8bcd-f59f-4d3c-b64d-ec67b6f55e43" providerId="AD" clId="Web-{2BE699A3-6AF2-47CF-BA5C-4D1F58B1D7B6}" dt="2023-04-14T00:55:57.603" v="446"/>
          <ac:graphicFrameMkLst>
            <pc:docMk/>
            <pc:sldMk cId="2342316544" sldId="272"/>
            <ac:graphicFrameMk id="4" creationId="{F718CB43-06F0-23D5-56C2-BA3A7962CCFD}"/>
          </ac:graphicFrameMkLst>
        </pc:graphicFrameChg>
        <pc:picChg chg="add del mod">
          <ac:chgData name="Dustin John Haines" userId="S::djh476@iris.nau.edu::304e8bcd-f59f-4d3c-b64d-ec67b6f55e43" providerId="AD" clId="Web-{2BE699A3-6AF2-47CF-BA5C-4D1F58B1D7B6}" dt="2023-04-14T00:45:49.611" v="359"/>
          <ac:picMkLst>
            <pc:docMk/>
            <pc:sldMk cId="2342316544" sldId="272"/>
            <ac:picMk id="3" creationId="{9BA030FB-FFD4-A17A-AEF2-BAA2FFA5D8FD}"/>
          </ac:picMkLst>
        </pc:picChg>
      </pc:sldChg>
    </pc:docChg>
  </pc:docChgLst>
  <pc:docChgLst>
    <pc:chgData name="Dustin John Haines" userId="S::djh476@iris.nau.edu::304e8bcd-f59f-4d3c-b64d-ec67b6f55e43" providerId="AD" clId="Web-{0D2E216C-9BAD-423E-8595-9D0A700B58E0}"/>
    <pc:docChg chg="modSld">
      <pc:chgData name="Dustin John Haines" userId="S::djh476@iris.nau.edu::304e8bcd-f59f-4d3c-b64d-ec67b6f55e43" providerId="AD" clId="Web-{0D2E216C-9BAD-423E-8595-9D0A700B58E0}" dt="2023-04-13T20:53:13.175" v="18" actId="1076"/>
      <pc:docMkLst>
        <pc:docMk/>
      </pc:docMkLst>
      <pc:sldChg chg="addSp delSp modSp mod setBg">
        <pc:chgData name="Dustin John Haines" userId="S::djh476@iris.nau.edu::304e8bcd-f59f-4d3c-b64d-ec67b6f55e43" providerId="AD" clId="Web-{0D2E216C-9BAD-423E-8595-9D0A700B58E0}" dt="2023-04-13T20:53:13.175" v="18" actId="1076"/>
        <pc:sldMkLst>
          <pc:docMk/>
          <pc:sldMk cId="4110006168" sldId="269"/>
        </pc:sldMkLst>
        <pc:spChg chg="mod">
          <ac:chgData name="Dustin John Haines" userId="S::djh476@iris.nau.edu::304e8bcd-f59f-4d3c-b64d-ec67b6f55e43" providerId="AD" clId="Web-{0D2E216C-9BAD-423E-8595-9D0A700B58E0}" dt="2023-04-13T20:53:02.769" v="14"/>
          <ac:spMkLst>
            <pc:docMk/>
            <pc:sldMk cId="4110006168" sldId="269"/>
            <ac:spMk id="2" creationId="{BCBB8BAB-16FB-9112-E66D-00E132B3A9E1}"/>
          </ac:spMkLst>
        </pc:spChg>
        <pc:spChg chg="del">
          <ac:chgData name="Dustin John Haines" userId="S::djh476@iris.nau.edu::304e8bcd-f59f-4d3c-b64d-ec67b6f55e43" providerId="AD" clId="Web-{0D2E216C-9BAD-423E-8595-9D0A700B58E0}" dt="2023-04-13T20:52:33.315" v="0"/>
          <ac:spMkLst>
            <pc:docMk/>
            <pc:sldMk cId="4110006168" sldId="269"/>
            <ac:spMk id="3" creationId="{DB46456F-FDB8-51E5-4193-42FB1F2BB306}"/>
          </ac:spMkLst>
        </pc:spChg>
        <pc:spChg chg="add">
          <ac:chgData name="Dustin John Haines" userId="S::djh476@iris.nau.edu::304e8bcd-f59f-4d3c-b64d-ec67b6f55e43" providerId="AD" clId="Web-{0D2E216C-9BAD-423E-8595-9D0A700B58E0}" dt="2023-04-13T20:53:02.769" v="14"/>
          <ac:spMkLst>
            <pc:docMk/>
            <pc:sldMk cId="4110006168" sldId="269"/>
            <ac:spMk id="9" creationId="{D4771268-CB57-404A-9271-370EB28F6090}"/>
          </ac:spMkLst>
        </pc:spChg>
        <pc:picChg chg="add mod ord">
          <ac:chgData name="Dustin John Haines" userId="S::djh476@iris.nau.edu::304e8bcd-f59f-4d3c-b64d-ec67b6f55e43" providerId="AD" clId="Web-{0D2E216C-9BAD-423E-8595-9D0A700B58E0}" dt="2023-04-13T20:53:13.175" v="18" actId="1076"/>
          <ac:picMkLst>
            <pc:docMk/>
            <pc:sldMk cId="4110006168" sldId="269"/>
            <ac:picMk id="4" creationId="{F6872C05-C3AA-33E5-1BA8-E535EC85D8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C863-F957-40AC-834C-F594A420BF2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623C-FD00-4DD5-8672-F0CBDDD2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2623C-FD00-4DD5-8672-F0CBDDD2C0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1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9142-797F-266F-6702-D553B9132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P5-NPOI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Initial Testing Results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4864B-7B20-3FE7-B8D2-ADBF057D4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Bradley Kingsley</a:t>
            </a:r>
          </a:p>
          <a:p>
            <a:r>
              <a:rPr lang="en-US">
                <a:cs typeface="Calibri"/>
              </a:rPr>
              <a:t>Dustin Haines</a:t>
            </a:r>
          </a:p>
          <a:p>
            <a:r>
              <a:rPr lang="en-US">
                <a:cs typeface="Calibri"/>
              </a:rPr>
              <a:t>Trung Son Nguyen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52D1429-0EA7-54A2-5A74-8EF7E783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570" y="0"/>
            <a:ext cx="4851299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AB64-7473-CACD-5562-3D23389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#8 – Laser In/Out Unclipped in Prototype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B75A-1B0C-943C-EF0B-9D0BCAF8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9738" cy="46680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Use 2x KM1CE Thorlabs Mirror Mounts</a:t>
            </a:r>
          </a:p>
          <a:p>
            <a:r>
              <a:rPr lang="en-US"/>
              <a:t>Develop a Fixed Mount for attaching Mounts in Correct Center Location</a:t>
            </a:r>
            <a:endParaRPr lang="en-US">
              <a:cs typeface="Calibri"/>
            </a:endParaRPr>
          </a:p>
          <a:p>
            <a:r>
              <a:rPr lang="en-US"/>
              <a:t>Place the Mirror Mount Assembly on the Prototype]</a:t>
            </a:r>
            <a:endParaRPr lang="en-US">
              <a:cs typeface="Calibri"/>
            </a:endParaRPr>
          </a:p>
          <a:p>
            <a:r>
              <a:rPr lang="en-US"/>
              <a:t>Place the Laser Mount in the Prototype Assembly</a:t>
            </a:r>
            <a:endParaRPr lang="en-US">
              <a:cs typeface="Calibri"/>
            </a:endParaRPr>
          </a:p>
          <a:p>
            <a:r>
              <a:rPr lang="en-US"/>
              <a:t>Align the Mirror Mounts to Allow Light In and Out of the Prototype</a:t>
            </a:r>
            <a:endParaRPr lang="en-US">
              <a:cs typeface="Calibri"/>
            </a:endParaRPr>
          </a:p>
          <a:p>
            <a:r>
              <a:rPr lang="en-US"/>
              <a:t>Criteria: Is the beam able to enter and exit unclipped by the prototype assembly?</a:t>
            </a:r>
            <a:endParaRPr lang="en-US">
              <a:cs typeface="Calibri"/>
            </a:endParaRPr>
          </a:p>
          <a:p>
            <a:r>
              <a:rPr lang="en-US"/>
              <a:t>To-Be-Completed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Client viewed and approved the testing &amp; result. </a:t>
            </a:r>
          </a:p>
        </p:txBody>
      </p:sp>
      <p:pic>
        <p:nvPicPr>
          <p:cNvPr id="4" name="Picture 3" descr="A close-up of a camera&#10;&#10;Description automatically generated with low confidence">
            <a:extLst>
              <a:ext uri="{FF2B5EF4-FFF2-40B4-BE49-F238E27FC236}">
                <a16:creationId xmlns:a16="http://schemas.microsoft.com/office/drawing/2014/main" id="{4F3BDADE-E012-F0EC-806F-35C684C5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23" y="3721118"/>
            <a:ext cx="2920701" cy="2554680"/>
          </a:xfrm>
          <a:prstGeom prst="rect">
            <a:avLst/>
          </a:prstGeom>
        </p:spPr>
      </p:pic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A2BA0E80-108A-B8B7-9E10-BFB198277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23" y="1352689"/>
            <a:ext cx="2920700" cy="2368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1BF46-CEEF-6DF5-8D75-6B5BC0B93181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Kingsley 9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0002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E6EB-9452-4977-3D3D-F90A3D07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Specification Sheet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18CB43-06F0-23D5-56C2-BA3A7962C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26011"/>
              </p:ext>
            </p:extLst>
          </p:nvPr>
        </p:nvGraphicFramePr>
        <p:xfrm>
          <a:off x="838200" y="1825625"/>
          <a:ext cx="10515600" cy="46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261638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07587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56017924"/>
                    </a:ext>
                  </a:extLst>
                </a:gridCol>
              </a:tblGrid>
              <a:tr h="500800">
                <a:tc>
                  <a:txBody>
                    <a:bodyPr/>
                    <a:lstStyle/>
                    <a:p>
                      <a:r>
                        <a:rPr lang="en-US"/>
                        <a:t>Customer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 met (Y/N)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Client Acceptable (Y/N)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23849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r>
                        <a:rPr lang="en-US"/>
                        <a:t>CR1 - Lightweight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63909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CR2 – User/Technician Friendly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98979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CR3 – Seals to Vacuum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682812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CR4 – Stable Alignment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09469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CR5 – Small Deformations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29094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CR6 – Adjustable Frame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97265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CR7 – Sight Ports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3051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CR8 – Allow Laser Light In/Out of the System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966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1DCBFA-9254-3130-1E04-9B0D161575A8}"/>
              </a:ext>
            </a:extLst>
          </p:cNvPr>
          <p:cNvSpPr txBox="1"/>
          <p:nvPr/>
        </p:nvSpPr>
        <p:spPr>
          <a:xfrm>
            <a:off x="11507055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Haines 10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4231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B8BAB-16FB-9112-E66D-00E132B3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QFD </a:t>
            </a:r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F6872C05-C3AA-33E5-1BA8-E535EC85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123" y="118972"/>
            <a:ext cx="7080201" cy="6607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7A1BF-2187-ACD8-5373-B0D1F54F393B}"/>
              </a:ext>
            </a:extLst>
          </p:cNvPr>
          <p:cNvSpPr txBox="1"/>
          <p:nvPr/>
        </p:nvSpPr>
        <p:spPr>
          <a:xfrm>
            <a:off x="11507055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Haines 11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1000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1ED5-DA7D-919F-15E6-7982C8D9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Question or Comments?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94CA42-27C3-DB25-F822-6C0386FF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690688"/>
            <a:ext cx="9608820" cy="4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3738-36F0-37CC-E064-68E78AAE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Requirements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2C40-968B-0169-89FF-CED1E82A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Create an Updated Vacuum Interface:</a:t>
            </a:r>
            <a:endParaRPr lang="en-US"/>
          </a:p>
          <a:p>
            <a:pPr lvl="1"/>
            <a:r>
              <a:rPr lang="en-US">
                <a:cs typeface="Calibri"/>
              </a:rPr>
              <a:t>Lightweight (CR #1)</a:t>
            </a:r>
          </a:p>
          <a:p>
            <a:pPr lvl="1"/>
            <a:r>
              <a:rPr lang="en-US">
                <a:cs typeface="Calibri"/>
              </a:rPr>
              <a:t>Adjustable Components (CR #4)</a:t>
            </a:r>
          </a:p>
          <a:p>
            <a:pPr lvl="1"/>
            <a:r>
              <a:rPr lang="en-US">
                <a:cs typeface="Calibri"/>
              </a:rPr>
              <a:t>Small Deformations – Optical Standard (CR #5)</a:t>
            </a:r>
          </a:p>
          <a:p>
            <a:pPr lvl="1"/>
            <a:r>
              <a:rPr lang="en-US">
                <a:cs typeface="Calibri"/>
              </a:rPr>
              <a:t>Ability for interior Access in Vacuum State (CR #7)</a:t>
            </a:r>
          </a:p>
          <a:p>
            <a:pPr lvl="1"/>
            <a:r>
              <a:rPr lang="en-US">
                <a:cs typeface="Calibri"/>
              </a:rPr>
              <a:t>NEW – Prototype Allows Light in &amp; Out Unclipped (CR #8)</a:t>
            </a:r>
            <a:endParaRPr lang="en-US"/>
          </a:p>
          <a:p>
            <a:r>
              <a:rPr lang="en-US">
                <a:cs typeface="Calibri"/>
              </a:rPr>
              <a:t>CR's 2,3, &amp; 6:</a:t>
            </a:r>
          </a:p>
          <a:p>
            <a:pPr lvl="1"/>
            <a:r>
              <a:rPr lang="en-US">
                <a:cs typeface="Calibri"/>
              </a:rPr>
              <a:t>Unable to complete due to deliverable modification in Jan. 2023</a:t>
            </a:r>
          </a:p>
          <a:p>
            <a:pPr lvl="1"/>
            <a:r>
              <a:rPr lang="en-US">
                <a:cs typeface="Calibri"/>
              </a:rPr>
              <a:t>CR/ER #2 – Disassembly in less than 1 hour</a:t>
            </a:r>
          </a:p>
          <a:p>
            <a:pPr lvl="1"/>
            <a:r>
              <a:rPr lang="en-US">
                <a:cs typeface="Calibri"/>
              </a:rPr>
              <a:t>CR/Er #3 – Seals to Vacuum and ATM</a:t>
            </a:r>
          </a:p>
          <a:p>
            <a:pPr lvl="1"/>
            <a:r>
              <a:rPr lang="en-US">
                <a:cs typeface="Calibri"/>
              </a:rPr>
              <a:t>CR/ER #6 – Drift Less than 0.001" Per 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E2DCB-2223-C762-CEC1-597090015F7E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Haines 1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08852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A74A-2C00-D61C-5E94-7EAD5F9F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Top Level Testing Summary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9B9477-31B8-FCAD-4B54-A87895043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77956"/>
              </p:ext>
            </p:extLst>
          </p:nvPr>
        </p:nvGraphicFramePr>
        <p:xfrm>
          <a:off x="834571" y="1676400"/>
          <a:ext cx="10499270" cy="482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9635">
                  <a:extLst>
                    <a:ext uri="{9D8B030D-6E8A-4147-A177-3AD203B41FA5}">
                      <a16:colId xmlns:a16="http://schemas.microsoft.com/office/drawing/2014/main" val="3225861165"/>
                    </a:ext>
                  </a:extLst>
                </a:gridCol>
                <a:gridCol w="5249635">
                  <a:extLst>
                    <a:ext uri="{9D8B030D-6E8A-4147-A177-3AD203B41FA5}">
                      <a16:colId xmlns:a16="http://schemas.microsoft.com/office/drawing/2014/main" val="1889372532"/>
                    </a:ext>
                  </a:extLst>
                </a:gridCol>
              </a:tblGrid>
              <a:tr h="473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Experiment/Test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Relevant Design Requirement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221339"/>
                  </a:ext>
                </a:extLst>
              </a:tr>
              <a:tr h="4739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Front Seal Plate Weight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375438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Rear Seal Plate Weight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900698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Front Seal Plate Deflection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330604"/>
                  </a:ext>
                </a:extLst>
              </a:tr>
              <a:tr h="4739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Rear Seal Plate Deflection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713261"/>
                  </a:ext>
                </a:extLst>
              </a:tr>
              <a:tr h="4739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Snoot Plate Adjustment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321080"/>
                  </a:ext>
                </a:extLst>
              </a:tr>
              <a:tr h="4739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Snoot x/y Adjustment (combined)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27868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Rear Seal Plate Sight Port Count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CR/ER 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58962"/>
                  </a:ext>
                </a:extLst>
              </a:tr>
              <a:tr h="95641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Allow Laser in &amp; out of Scaled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 8 (NEW, allow light into and out of the system without clipping. Allow full adjustment of parts)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1948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7F7253-AA18-F7BD-3E74-A288B4C1D4F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01F31-A461-A744-CC8E-5FDF695F9CC6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Nguyen 2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5126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BE7E-D41D-1C52-4661-881D3EE1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#1 &amp; #2 – Seal Plate Weight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2E2D-CF5B-729D-06C0-D5AF02EF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Verify Weight of 3D Model in SolidWorks</a:t>
            </a:r>
          </a:p>
          <a:p>
            <a:r>
              <a:rPr lang="en-US">
                <a:cs typeface="Calibri"/>
              </a:rPr>
              <a:t>Use Material Spec. Sheet given by material supplier for density</a:t>
            </a:r>
          </a:p>
          <a:p>
            <a:r>
              <a:rPr lang="en-US">
                <a:cs typeface="Calibri"/>
              </a:rPr>
              <a:t>Verify Weight with equation:</a:t>
            </a:r>
          </a:p>
          <a:p>
            <a:pPr lvl="1"/>
            <a:r>
              <a:rPr lang="en-US">
                <a:latin typeface="Calibri"/>
                <a:cs typeface="Calibri"/>
              </a:rPr>
              <a:t>Weight  = Volume * Density</a:t>
            </a:r>
          </a:p>
          <a:p>
            <a:r>
              <a:rPr lang="en-US">
                <a:latin typeface="Calibri"/>
                <a:cs typeface="Calibri"/>
              </a:rPr>
              <a:t>Weight Must be Below 35 Pounds</a:t>
            </a:r>
          </a:p>
          <a:p>
            <a:pPr lvl="1"/>
            <a:r>
              <a:rPr lang="en-US">
                <a:latin typeface="Calibri"/>
                <a:cs typeface="Calibri"/>
              </a:rPr>
              <a:t>Front &amp; Rear</a:t>
            </a:r>
          </a:p>
          <a:p>
            <a:r>
              <a:rPr lang="en-US">
                <a:latin typeface="Calibri"/>
                <a:cs typeface="Calibri"/>
              </a:rPr>
              <a:t>To-Be Completed</a:t>
            </a: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2E0242-73DB-F7DD-FB19-8F38406C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02" y="2922685"/>
            <a:ext cx="3564890" cy="3763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F1E3C4-3920-1C62-C82C-A1DC0613D6BE}"/>
              </a:ext>
            </a:extLst>
          </p:cNvPr>
          <p:cNvSpPr/>
          <p:nvPr/>
        </p:nvSpPr>
        <p:spPr>
          <a:xfrm>
            <a:off x="7629993" y="4527030"/>
            <a:ext cx="846945" cy="104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18AA8-D714-581F-8854-97EA134726D2}"/>
              </a:ext>
            </a:extLst>
          </p:cNvPr>
          <p:cNvSpPr txBox="1"/>
          <p:nvPr/>
        </p:nvSpPr>
        <p:spPr>
          <a:xfrm>
            <a:off x="11507055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Haines 3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2541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4840-EDC8-25DF-9584-F21D5791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#3 &amp; #4 – Seal Plate Deflection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AD3B8-2958-F925-BE4E-1B0B30B2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 of SolidWorks and ANSYS Workbench</a:t>
            </a:r>
          </a:p>
          <a:p>
            <a:r>
              <a:rPr lang="en-US" dirty="0">
                <a:cs typeface="Calibri"/>
              </a:rPr>
              <a:t>Apply Material properties (6061-T651):</a:t>
            </a:r>
          </a:p>
          <a:p>
            <a:pPr lvl="1"/>
            <a:r>
              <a:rPr lang="en-US" dirty="0">
                <a:cs typeface="Calibri"/>
              </a:rPr>
              <a:t>Poisson's Ratio</a:t>
            </a:r>
          </a:p>
          <a:p>
            <a:pPr lvl="1"/>
            <a:r>
              <a:rPr lang="en-US" dirty="0">
                <a:cs typeface="Calibri"/>
              </a:rPr>
              <a:t>Modulus of Elasticity</a:t>
            </a:r>
          </a:p>
          <a:p>
            <a:pPr lvl="1"/>
            <a:r>
              <a:rPr lang="en-US" dirty="0">
                <a:cs typeface="Calibri"/>
              </a:rPr>
              <a:t>Etc.</a:t>
            </a:r>
            <a:endParaRPr lang="en-US" dirty="0"/>
          </a:p>
          <a:p>
            <a:r>
              <a:rPr lang="en-US" dirty="0">
                <a:cs typeface="Calibri"/>
              </a:rPr>
              <a:t>Apply Boundary Conditions:</a:t>
            </a:r>
          </a:p>
          <a:p>
            <a:pPr lvl="1"/>
            <a:r>
              <a:rPr lang="en-US" dirty="0">
                <a:cs typeface="Calibri"/>
              </a:rPr>
              <a:t>Rear Holde Edge Fixed Conditions (zero deflection)</a:t>
            </a:r>
          </a:p>
          <a:p>
            <a:pPr lvl="1"/>
            <a:r>
              <a:rPr lang="en-US" dirty="0">
                <a:cs typeface="Calibri"/>
              </a:rPr>
              <a:t>Front 16" Diameter Circle Standard ATM Pressure (14.7 PSIA)</a:t>
            </a:r>
          </a:p>
          <a:p>
            <a:pPr lvl="2"/>
            <a:r>
              <a:rPr lang="en-US" dirty="0">
                <a:cs typeface="Calibri"/>
              </a:rPr>
              <a:t>Corrected for local attachments applying greater pressure on Annulus</a:t>
            </a:r>
          </a:p>
          <a:p>
            <a:pPr lvl="1"/>
            <a:r>
              <a:rPr lang="en-US" dirty="0">
                <a:cs typeface="Calibri"/>
              </a:rPr>
              <a:t>Verify By comparing SolidWorks &amp; ANSYS Results for equality withing 1%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4A9DCCF9-25B5-9D78-C113-B0E6B28F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75" y="1342290"/>
            <a:ext cx="3248780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36FD3-0CDF-CE5A-82DA-122289C8076F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Kingsley 4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4216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6890-9A51-7DCF-426E-65369E04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Seal Plate Deflection Results</a:t>
            </a:r>
          </a:p>
        </p:txBody>
      </p:sp>
      <p:pic>
        <p:nvPicPr>
          <p:cNvPr id="5" name="Content Placeholder 4" descr="A picture containing clock, blue">
            <a:extLst>
              <a:ext uri="{FF2B5EF4-FFF2-40B4-BE49-F238E27FC236}">
                <a16:creationId xmlns:a16="http://schemas.microsoft.com/office/drawing/2014/main" id="{EDAB9275-EDCF-B0EC-ABF1-CEC274F83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8927"/>
            <a:ext cx="4549718" cy="4487437"/>
          </a:xfr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CFFC48F-FA99-0453-5A57-AC6ED1FE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3" y="1808927"/>
            <a:ext cx="5113367" cy="4487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CF403-D95A-7B92-5778-48F20B31A79E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Kingsley 5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09205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9BC3-51BA-8EAA-14D6-A02B80DA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#5 – Snoot Plate Adjustment</a:t>
            </a:r>
            <a:endParaRPr lang="en-US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70FDE-6C92-C412-FB5C-5A6927495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94995"/>
                <a:ext cx="10515600" cy="435133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>
                    <a:cs typeface="Calibri"/>
                  </a:rPr>
                  <a:t>Use the Front Seal Plate Assembly to Measure Deltas in X &amp; Y</a:t>
                </a:r>
              </a:p>
              <a:p>
                <a:pPr lvl="1"/>
                <a:r>
                  <a:rPr lang="en-US">
                    <a:cs typeface="Calibri"/>
                  </a:rPr>
                  <a:t>Bring to Y-min and take reference measurement</a:t>
                </a:r>
              </a:p>
              <a:p>
                <a:pPr lvl="1"/>
                <a:r>
                  <a:rPr lang="en-US">
                    <a:cs typeface="Calibri"/>
                  </a:rPr>
                  <a:t>Bring to Y-max and take measurement</a:t>
                </a:r>
              </a:p>
              <a:p>
                <a:pPr lvl="1"/>
                <a:r>
                  <a:rPr lang="en-US">
                    <a:cs typeface="Calibri"/>
                  </a:rPr>
                  <a:t>Calculate the Delta distance as the single direction adjustability</a:t>
                </a:r>
              </a:p>
              <a:p>
                <a:pPr lvl="1"/>
                <a:r>
                  <a:rPr lang="en-US">
                    <a:cs typeface="Calibri"/>
                  </a:rPr>
                  <a:t>Repeat for the X Direction</a:t>
                </a:r>
                <a:endParaRPr lang="en-US"/>
              </a:p>
              <a:p>
                <a:r>
                  <a:rPr lang="en-US">
                    <a:cs typeface="Calibri"/>
                  </a:rPr>
                  <a:t>Required Adjustment are 35% of Full Scale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𝑝𝑟𝑜𝑡𝑜𝑡𝑦𝑝𝑒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𝑓𝑢𝑙𝑙𝑆𝑐𝑎𝑙𝑒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∗0.35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=0.175"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𝑓𝑢𝑙𝑙𝑆𝑐𝑎𝑙𝑒</m:t>
                        </m:r>
                      </m:sub>
                    </m:sSub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=0.5"</m:t>
                    </m:r>
                  </m:oMath>
                </a14:m>
                <a:endParaRPr lang="en-US">
                  <a:cs typeface="Calibri"/>
                </a:endParaRPr>
              </a:p>
              <a:p>
                <a:r>
                  <a:rPr lang="en-US">
                    <a:cs typeface="Calibri"/>
                  </a:rPr>
                  <a:t>Outcome: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𝑝𝑟𝑜𝑡𝑜𝑡𝑦𝑝𝑒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𝑓𝑜𝑢𝑛𝑑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&amp;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>
                    <a:cs typeface="Calibri"/>
                  </a:rPr>
                  <a:t> = 0.190”</a:t>
                </a:r>
              </a:p>
              <a:p>
                <a:pPr lvl="1"/>
                <a:endParaRPr lang="en-US">
                  <a:cs typeface="Calibri"/>
                </a:endParaRPr>
              </a:p>
              <a:p>
                <a:pPr lvl="1"/>
                <a:endParaRPr lang="en-US"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70FDE-6C92-C412-FB5C-5A6927495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9499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32224EEF-DE22-F517-4B2A-8892C818B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36" y="3509108"/>
            <a:ext cx="4162772" cy="3075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D00EA-3C1D-47AF-44EC-8B7C4CDBFADF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Nguyen 6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87625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1F8A-B258-1654-920B-07FA3ACD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#6 – Snoot X/Y Adjustment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55DB-3AFE-5BA9-25E2-3214E9F96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Christmas Tree and Snoot Adjustment Combined Adjustment</a:t>
            </a:r>
          </a:p>
          <a:p>
            <a:pPr lvl="1"/>
            <a:r>
              <a:rPr lang="en-US"/>
              <a:t>Christmas Tree Vertical found:</a:t>
            </a:r>
          </a:p>
          <a:p>
            <a:pPr lvl="2"/>
            <a:r>
              <a:rPr lang="en-US"/>
              <a:t>Max – Min = Adjustment Length</a:t>
            </a:r>
          </a:p>
          <a:p>
            <a:pPr lvl="2"/>
            <a:r>
              <a:rPr lang="en-US"/>
              <a:t>Found Bilateral Length of adjustment = </a:t>
            </a:r>
            <a:r>
              <a:rPr lang="en-US" b="0" i="0">
                <a:effectLst/>
                <a:latin typeface="WordVisi_MSFontService"/>
              </a:rPr>
              <a:t>±</a:t>
            </a:r>
            <a:r>
              <a:rPr lang="en-US"/>
              <a:t>0.3125” = </a:t>
            </a:r>
            <a:r>
              <a:rPr lang="en-US" b="0" i="0">
                <a:effectLst/>
                <a:latin typeface="WordVisi_MSFontService"/>
              </a:rPr>
              <a:t>± </a:t>
            </a:r>
            <a:r>
              <a:rPr lang="en-US"/>
              <a:t>5/16”</a:t>
            </a:r>
          </a:p>
          <a:p>
            <a:pPr lvl="1"/>
            <a:r>
              <a:rPr lang="en-US"/>
              <a:t>Snoot Adjustment Plate Vertical:</a:t>
            </a:r>
          </a:p>
          <a:p>
            <a:pPr lvl="2"/>
            <a:r>
              <a:rPr lang="en-US"/>
              <a:t>Max – Min = Adjustment Length Addition</a:t>
            </a:r>
          </a:p>
          <a:p>
            <a:pPr lvl="2"/>
            <a:r>
              <a:rPr lang="en-US"/>
              <a:t>Found Bilateral Length of Adjustment = </a:t>
            </a:r>
            <a:r>
              <a:rPr lang="en-US" b="0" i="0">
                <a:effectLst/>
                <a:latin typeface="WordVisi_MSFontService"/>
              </a:rPr>
              <a:t>± </a:t>
            </a:r>
            <a:r>
              <a:rPr lang="en-US"/>
              <a:t>0.125” = </a:t>
            </a:r>
            <a:r>
              <a:rPr lang="en-US" b="0" i="0">
                <a:effectLst/>
                <a:latin typeface="WordVisi_MSFontService"/>
              </a:rPr>
              <a:t>± </a:t>
            </a:r>
            <a:r>
              <a:rPr lang="en-US"/>
              <a:t>1/8”</a:t>
            </a:r>
          </a:p>
          <a:p>
            <a:pPr lvl="1"/>
            <a:r>
              <a:rPr lang="en-US"/>
              <a:t>Snoot Adjustment Plate Horizontal:</a:t>
            </a:r>
          </a:p>
          <a:p>
            <a:pPr lvl="2"/>
            <a:r>
              <a:rPr lang="en-US"/>
              <a:t>Max – Min = Adjustment Length</a:t>
            </a:r>
          </a:p>
          <a:p>
            <a:pPr lvl="2"/>
            <a:r>
              <a:rPr lang="en-US"/>
              <a:t>Found Bilateral Length of Adjustment = </a:t>
            </a:r>
            <a:r>
              <a:rPr lang="en-US" b="0" i="0">
                <a:effectLst/>
                <a:latin typeface="WordVisi_MSFontService"/>
              </a:rPr>
              <a:t>± </a:t>
            </a:r>
            <a:r>
              <a:rPr lang="en-US"/>
              <a:t>0.125” = </a:t>
            </a:r>
            <a:r>
              <a:rPr lang="en-US" b="0" i="0">
                <a:effectLst/>
                <a:latin typeface="WordVisi_MSFontService"/>
              </a:rPr>
              <a:t>±1/8”</a:t>
            </a:r>
            <a:endParaRPr lang="en-US"/>
          </a:p>
          <a:p>
            <a:pPr lvl="1"/>
            <a:r>
              <a:rPr lang="en-US"/>
              <a:t>Full Vertical Range = 0.4375” = 7/16”</a:t>
            </a:r>
          </a:p>
          <a:p>
            <a:pPr lvl="1"/>
            <a:r>
              <a:rPr lang="en-US"/>
              <a:t>Full Horizontal Range = 0.125” = 1/8”</a:t>
            </a:r>
          </a:p>
          <a:p>
            <a:pPr lvl="1"/>
            <a:r>
              <a:rPr lang="en-US"/>
              <a:t>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A0C86-1796-B03C-E291-6FDC32A195BF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Nguyen 7</a:t>
            </a:r>
            <a:endParaRPr lang="en-US" sz="1100"/>
          </a:p>
        </p:txBody>
      </p:sp>
      <p:pic>
        <p:nvPicPr>
          <p:cNvPr id="4" name="Picture 6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8712C769-B4C6-18B7-24C7-B5AA18F7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25" y="685800"/>
            <a:ext cx="2171700" cy="2895600"/>
          </a:xfrm>
          <a:prstGeom prst="rect">
            <a:avLst/>
          </a:prstGeom>
        </p:spPr>
      </p:pic>
      <p:pic>
        <p:nvPicPr>
          <p:cNvPr id="7" name="Picture 7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8CE2628C-7377-EA15-FD9D-76B00769E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3905250"/>
            <a:ext cx="32194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22C3-D149-1AAC-E619-ED1822CA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 #7 – Rear Seal Plate Sight Port Count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ADBF-1439-5640-CFE6-EC5C64658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Many Poly-Carbonate Vacuum Windows Can be Attached to the Rear Seal Plate?</a:t>
            </a:r>
          </a:p>
          <a:p>
            <a:pPr lvl="1"/>
            <a:r>
              <a:rPr lang="en-US"/>
              <a:t>Count = 0-3 Windows Can Be Attached</a:t>
            </a:r>
          </a:p>
          <a:p>
            <a:pPr lvl="1"/>
            <a:r>
              <a:rPr lang="en-US"/>
              <a:t>All Ports Have the Same Bolt Patter and O-Ring</a:t>
            </a:r>
          </a:p>
          <a:p>
            <a:pPr lvl="1"/>
            <a:r>
              <a:rPr lang="en-US"/>
              <a:t>Completed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4EBB236-FE53-FF4B-F82B-921C29DD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03" y="2466701"/>
            <a:ext cx="4304805" cy="3585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60B8F-95EB-7CE9-0415-1E2D57BE9F4E}"/>
              </a:ext>
            </a:extLst>
          </p:cNvPr>
          <p:cNvSpPr txBox="1"/>
          <p:nvPr/>
        </p:nvSpPr>
        <p:spPr>
          <a:xfrm>
            <a:off x="11429999" y="6592584"/>
            <a:ext cx="11986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Nguyen 8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2181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0cfed2-d10c-4cf3-a2ed-e85666557061" xsi:nil="true"/>
    <lcf76f155ced4ddcb4097134ff3c332f xmlns="864be915-27d9-43a9-9f05-fef8ca23a2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1538D582977418E672F2AA0BD329F" ma:contentTypeVersion="11" ma:contentTypeDescription="Create a new document." ma:contentTypeScope="" ma:versionID="caa6763131e38997014d9fc64adb8f2b">
  <xsd:schema xmlns:xsd="http://www.w3.org/2001/XMLSchema" xmlns:xs="http://www.w3.org/2001/XMLSchema" xmlns:p="http://schemas.microsoft.com/office/2006/metadata/properties" xmlns:ns2="864be915-27d9-43a9-9f05-fef8ca23a2da" xmlns:ns3="8b0cfed2-d10c-4cf3-a2ed-e85666557061" targetNamespace="http://schemas.microsoft.com/office/2006/metadata/properties" ma:root="true" ma:fieldsID="448947acf45b86ef33db77ffe51c9b37" ns2:_="" ns3:_="">
    <xsd:import namespace="864be915-27d9-43a9-9f05-fef8ca23a2da"/>
    <xsd:import namespace="8b0cfed2-d10c-4cf3-a2ed-e85666557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be915-27d9-43a9-9f05-fef8ca23a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cfed2-d10c-4cf3-a2ed-e856665570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d0c883-6f2a-4e52-a9c2-dd70df691a88}" ma:internalName="TaxCatchAll" ma:showField="CatchAllData" ma:web="8b0cfed2-d10c-4cf3-a2ed-e85666557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600E1-E7AA-4DCF-9C6A-79ABB41B4805}">
  <ds:schemaRefs>
    <ds:schemaRef ds:uri="864be915-27d9-43a9-9f05-fef8ca23a2da"/>
    <ds:schemaRef ds:uri="8b0cfed2-d10c-4cf3-a2ed-e85666557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91A925-9E43-4C68-8661-F61DF474F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3D280-559C-4856-9A58-F280A63B33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P5-NPOI Initial Testing Results</vt:lpstr>
      <vt:lpstr>Design Requirements Summary</vt:lpstr>
      <vt:lpstr>Top Level Testing Summary</vt:lpstr>
      <vt:lpstr>Test #1 &amp; #2 – Seal Plate Weight</vt:lpstr>
      <vt:lpstr>Test #3 &amp; #4 – Seal Plate Deflection</vt:lpstr>
      <vt:lpstr>Seal Plate Deflection Results</vt:lpstr>
      <vt:lpstr>Test #5 – Snoot Plate Adjustment</vt:lpstr>
      <vt:lpstr>Test #6 – Snoot X/Y Adjustment</vt:lpstr>
      <vt:lpstr>Test #7 – Rear Seal Plate Sight Port Count</vt:lpstr>
      <vt:lpstr>Test #8 – Laser In/Out Unclipped in Prototype</vt:lpstr>
      <vt:lpstr>Specification Sheet</vt:lpstr>
      <vt:lpstr>QFD </vt:lpstr>
      <vt:lpstr>Question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21</cp:revision>
  <dcterms:created xsi:type="dcterms:W3CDTF">2013-07-15T20:26:40Z</dcterms:created>
  <dcterms:modified xsi:type="dcterms:W3CDTF">2023-04-16T12:05:07Z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0x01010094D1538D582977418E672F2AA0BD329F</vt:lpwstr>
  </property>
  <property fmtid="{D5CDD505-2E9C-101B-9397-08002B2CF9AE}" pid="3" name="MediaServiceImageTags">
    <vt:lpwstr/>
  </property>
</Properties>
</file>